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Merriweather" panose="00000500000000000000" pitchFamily="2" charset="0"/>
      <p:regular r:id="rId14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0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f798b13c5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f798b13c5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f6661ce38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f6661ce38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f6661ce38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f6661ce38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f6661ce38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f6661ce38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f6661ce38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f6661ce38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f6661ce38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f6661ce38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f6661ce38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f6661ce38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f6661ce38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f6661ce38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f6661ce38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f6661ce388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f6661ce38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f6661ce388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marcherdma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mailto:cmt@musiclibraryassoc.or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p.musiclibraryassoc.org/committee-interest-for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cmt@musiclibraryassoc.or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p.musiclibraryassoc.org/committee-interest-form/,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docs.google.com/document/d/1IQ5k2uIn7KQWxmFqJ1F_4WlcUxrgjnMdPvmyttb_CH4/edit?usp=sharing" TargetMode="External"/><Relationship Id="rId4" Type="http://schemas.openxmlformats.org/officeDocument/2006/relationships/hyperlink" Target="https://www.musiclibraryassoc.org/page/ServeML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marcherdma@gmail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cmt@musiclibraryassoc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New Process for Getting Involved in MLA’s Committees and Subcommittees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"/>
          </p:nvPr>
        </p:nvSpPr>
        <p:spPr>
          <a:xfrm>
            <a:off x="311700" y="1878538"/>
            <a:ext cx="4242600" cy="16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NEMLA Annual Meeting, October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Sonia Archer-Capuzzo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smarcherdma@gmail.com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Committee Management Team (CMT)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cmt@musiclibraryassoc.org</a:t>
            </a:r>
            <a:r>
              <a:rPr lang="en"/>
              <a:t> </a:t>
            </a: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31900" y="2769260"/>
            <a:ext cx="4190311" cy="2221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would I want to get involved in MLA?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Committee Management Team?</a:t>
            </a:r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Charged with coordinating an annual recruitment and selection process for MLA committee and subcommittee members and chairs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Process meant to be transparent, easy, and inclusive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Tasks: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Identify vacancies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Advertise and recruit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Monitor data submitted via the interest form and share with chairs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Assist chairs as needed 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Evaluate the process regularly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Process</a:t>
            </a:r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express interest in joining and/or chairing one or more MLA committees/subcommittees 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Committee Interest Form</a:t>
            </a:r>
            <a:r>
              <a:rPr lang="en"/>
              <a:t> (QR code to left)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Your form is shared with the CMT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CMT shares your interest form with the chair(s) of the committee(s)/subcommittee(s) you expressed interest in joining/chairing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committee/subcommittee chair(s) select new members</a:t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0538" y="1439875"/>
            <a:ext cx="1828875" cy="182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if I have limited or no service experience?</a:t>
            </a:r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 problem!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Any MLA member in good standing can serve on a committee/subcommittee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Fresh perspectives are valuable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This is where you can gain experience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Some positions may be out of reach, but others are great for early career, student, and newly-involved members.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I join a committee / subcommittee?</a:t>
            </a:r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Express your interest in joining one or more committees/subcommittees using the new Committee Interest Form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Deadline for interest forms is the business day after the end of all MLA annual meeting activities (March 31, 2025)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Submit a new interest form each year you want to join a new committee/subcommittee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3438" y="3044250"/>
            <a:ext cx="1828875" cy="182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I express interest in chairing a committee / subcommittee?</a:t>
            </a:r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Express your interest in chairing a committee/subcommittee using the new Committee Interest Form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Deadline for interest forms will be around the beginning of November (November 1, 2024)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*Deadline for interest forms for the Nominating Committee is the same as that for chairs (November 1, 2024)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Submit a new interest form each year you want to chair a new committee/subcommittee, even if you are being directly recruited for that position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0538" y="3041300"/>
            <a:ext cx="1828875" cy="182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 I guaranteed a place on a committee / subcommittee?</a:t>
            </a:r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No, but…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Some committees/subcommittees will have limited or no vacancies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You can be considered for multiple committees/subcommittees by filling out one form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There are other ways to get involved with MLA that CMT doesn’t cover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Interest groups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Editors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Special Officers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Board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And more…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if I change my mind?</a:t>
            </a:r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happens. Just let us know.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cmt@musiclibraryassoc.org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Important links and dates</a:t>
            </a:r>
            <a:endParaRPr/>
          </a:p>
        </p:txBody>
      </p:sp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Interest Form: </a:t>
            </a:r>
            <a:r>
              <a:rPr lang="en" sz="105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" u="sng">
                <a:solidFill>
                  <a:srgbClr val="1155CC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https://wp.musiclibraryassoc.org/committee-interest-form/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CMT webpage: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https://www.musiclibraryassoc.org/page/ServeMLA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FAQs: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https://docs.google.com/document/d/1IQ5k2uIn7KQWxmFqJ1F_4WlcUxrgjnMdPvmyttb_CH4/edit?usp=sharing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Deadline for chair interest forms: November 1, 2024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Deadline for Nominating Committee interest forms: November 1, 2024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Deadline for membership interest forms: March 31, 2025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  <p:sp>
        <p:nvSpPr>
          <p:cNvPr id="128" name="Google Shape;128;p23"/>
          <p:cNvSpPr txBox="1">
            <a:spLocks noGrp="1"/>
          </p:cNvSpPr>
          <p:nvPr>
            <p:ph type="subTitle" idx="1"/>
          </p:nvPr>
        </p:nvSpPr>
        <p:spPr>
          <a:xfrm>
            <a:off x="311700" y="1878541"/>
            <a:ext cx="4242600" cy="136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Sonia Archer-Capuzzo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smarcherdma@gmail.com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MLA Committee Management Team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cmt@musiclibraryassoc.org</a:t>
            </a:r>
            <a:r>
              <a:rPr lang="en"/>
              <a:t> </a:t>
            </a:r>
            <a:endParaRPr/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6850" y="2799825"/>
            <a:ext cx="2065450" cy="206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2761ec8-7198-4440-bea0-e9dd2af28b51}" enabled="1" method="Standard" siteId="{73e15cf5-5dbb-46af-a862-753916269d7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585</Words>
  <Application>Microsoft Office PowerPoint</Application>
  <PresentationFormat>On-screen Show (16:9)</PresentationFormat>
  <Paragraphs>67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Merriweather</vt:lpstr>
      <vt:lpstr>Arial</vt:lpstr>
      <vt:lpstr>Roboto</vt:lpstr>
      <vt:lpstr>Paradigm</vt:lpstr>
      <vt:lpstr>A New Process for Getting Involved in MLA’s Committees and Subcommittees</vt:lpstr>
      <vt:lpstr>Why would I want to get involved in MLA?</vt:lpstr>
      <vt:lpstr>What is the Committee Management Team?</vt:lpstr>
      <vt:lpstr>The Process</vt:lpstr>
      <vt:lpstr>What if I have limited or no service experience?</vt:lpstr>
      <vt:lpstr>How do I join a committee / subcommittee?</vt:lpstr>
      <vt:lpstr>How do I express interest in chairing a committee / subcommittee?</vt:lpstr>
      <vt:lpstr>Am I guaranteed a place on a committee / subcommittee?</vt:lpstr>
      <vt:lpstr>What if I change my mind?</vt:lpstr>
      <vt:lpstr>Important links and dates</vt:lpstr>
      <vt:lpstr>Thanks!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Sonia Archer-Capuzzo (She/Her/Hers)</cp:lastModifiedBy>
  <cp:revision>1</cp:revision>
  <dcterms:modified xsi:type="dcterms:W3CDTF">2024-10-18T17:54:36Z</dcterms:modified>
</cp:coreProperties>
</file>