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2" r:id="rId2"/>
    <p:sldId id="273" r:id="rId3"/>
    <p:sldId id="274" r:id="rId4"/>
    <p:sldId id="276" r:id="rId5"/>
    <p:sldId id="277" r:id="rId6"/>
    <p:sldId id="278" r:id="rId7"/>
    <p:sldId id="279" r:id="rId8"/>
    <p:sldId id="280" r:id="rId9"/>
    <p:sldId id="281" r:id="rId10"/>
    <p:sldId id="288" r:id="rId11"/>
    <p:sldId id="287" r:id="rId12"/>
    <p:sldId id="282" r:id="rId13"/>
    <p:sldId id="289" r:id="rId14"/>
    <p:sldId id="283" r:id="rId15"/>
    <p:sldId id="284" r:id="rId16"/>
    <p:sldId id="285" r:id="rId17"/>
    <p:sldId id="286" r:id="rId18"/>
    <p:sldId id="290" r:id="rId19"/>
    <p:sldId id="291" r:id="rId20"/>
    <p:sldId id="29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welti, Andrea" initials="CA" lastIdx="1" clrIdx="0">
    <p:extLst>
      <p:ext uri="{19B8F6BF-5375-455C-9EA6-DF929625EA0E}">
        <p15:presenceInfo xmlns:p15="http://schemas.microsoft.com/office/powerpoint/2012/main" userId="S::cawelti@fas.harvard.edu::fa038b84-57ec-43a1-8829-1a7a39016f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0426A6-0ED0-4F9F-87DB-70FC9C65F70D}" v="27" dt="2024-10-18T00:28:34.1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snapToGrid="0">
      <p:cViewPr varScale="1">
        <p:scale>
          <a:sx n="57" d="100"/>
          <a:sy n="57" d="100"/>
        </p:scale>
        <p:origin x="1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welti, Andrea" userId="fa038b84-57ec-43a1-8829-1a7a39016fec" providerId="ADAL" clId="{E50426A6-0ED0-4F9F-87DB-70FC9C65F70D}"/>
    <pc:docChg chg="undo custSel addSld delSld modSld sldOrd">
      <pc:chgData name="Cawelti, Andrea" userId="fa038b84-57ec-43a1-8829-1a7a39016fec" providerId="ADAL" clId="{E50426A6-0ED0-4F9F-87DB-70FC9C65F70D}" dt="2024-10-18T00:32:31.505" v="1826" actId="20577"/>
      <pc:docMkLst>
        <pc:docMk/>
      </pc:docMkLst>
      <pc:sldChg chg="modSp mod">
        <pc:chgData name="Cawelti, Andrea" userId="fa038b84-57ec-43a1-8829-1a7a39016fec" providerId="ADAL" clId="{E50426A6-0ED0-4F9F-87DB-70FC9C65F70D}" dt="2024-10-18T00:32:31.505" v="1826" actId="20577"/>
        <pc:sldMkLst>
          <pc:docMk/>
          <pc:sldMk cId="2996242590" sldId="272"/>
        </pc:sldMkLst>
        <pc:spChg chg="mod">
          <ac:chgData name="Cawelti, Andrea" userId="fa038b84-57ec-43a1-8829-1a7a39016fec" providerId="ADAL" clId="{E50426A6-0ED0-4F9F-87DB-70FC9C65F70D}" dt="2024-10-18T00:32:31.505" v="1826" actId="20577"/>
          <ac:spMkLst>
            <pc:docMk/>
            <pc:sldMk cId="2996242590" sldId="272"/>
            <ac:spMk id="3" creationId="{DB346B0D-5C6A-43EA-9022-3262BB35C6CB}"/>
          </ac:spMkLst>
        </pc:spChg>
        <pc:spChg chg="mod">
          <ac:chgData name="Cawelti, Andrea" userId="fa038b84-57ec-43a1-8829-1a7a39016fec" providerId="ADAL" clId="{E50426A6-0ED0-4F9F-87DB-70FC9C65F70D}" dt="2024-10-15T16:59:11.689" v="158" actId="13926"/>
          <ac:spMkLst>
            <pc:docMk/>
            <pc:sldMk cId="2996242590" sldId="272"/>
            <ac:spMk id="4" creationId="{C77BA083-4C2A-4738-90E0-718F615453ED}"/>
          </ac:spMkLst>
        </pc:spChg>
        <pc:picChg chg="mod">
          <ac:chgData name="Cawelti, Andrea" userId="fa038b84-57ec-43a1-8829-1a7a39016fec" providerId="ADAL" clId="{E50426A6-0ED0-4F9F-87DB-70FC9C65F70D}" dt="2024-10-15T16:56:19.717" v="152" actId="14861"/>
          <ac:picMkLst>
            <pc:docMk/>
            <pc:sldMk cId="2996242590" sldId="272"/>
            <ac:picMk id="7" creationId="{F62C81FF-F2E0-4510-AD67-6E5E7CC99CDE}"/>
          </ac:picMkLst>
        </pc:picChg>
      </pc:sldChg>
      <pc:sldChg chg="addSp delSp modSp new mod setBg">
        <pc:chgData name="Cawelti, Andrea" userId="fa038b84-57ec-43a1-8829-1a7a39016fec" providerId="ADAL" clId="{E50426A6-0ED0-4F9F-87DB-70FC9C65F70D}" dt="2024-10-15T23:02:08.378" v="1199" actId="14100"/>
        <pc:sldMkLst>
          <pc:docMk/>
          <pc:sldMk cId="964405072" sldId="273"/>
        </pc:sldMkLst>
        <pc:spChg chg="mod">
          <ac:chgData name="Cawelti, Andrea" userId="fa038b84-57ec-43a1-8829-1a7a39016fec" providerId="ADAL" clId="{E50426A6-0ED0-4F9F-87DB-70FC9C65F70D}" dt="2024-10-15T23:01:52.268" v="1198" actId="26606"/>
          <ac:spMkLst>
            <pc:docMk/>
            <pc:sldMk cId="964405072" sldId="273"/>
            <ac:spMk id="2" creationId="{73DA2826-1346-7C80-112D-363F27D0D528}"/>
          </ac:spMkLst>
        </pc:spChg>
        <pc:spChg chg="mod">
          <ac:chgData name="Cawelti, Andrea" userId="fa038b84-57ec-43a1-8829-1a7a39016fec" providerId="ADAL" clId="{E50426A6-0ED0-4F9F-87DB-70FC9C65F70D}" dt="2024-10-15T23:02:08.378" v="1199" actId="14100"/>
          <ac:spMkLst>
            <pc:docMk/>
            <pc:sldMk cId="964405072" sldId="273"/>
            <ac:spMk id="3" creationId="{479424BC-920E-4269-9B43-F098CDD341EE}"/>
          </ac:spMkLst>
        </pc:spChg>
        <pc:spChg chg="add del">
          <ac:chgData name="Cawelti, Andrea" userId="fa038b84-57ec-43a1-8829-1a7a39016fec" providerId="ADAL" clId="{E50426A6-0ED0-4F9F-87DB-70FC9C65F70D}" dt="2024-10-15T23:01:52.268" v="1198" actId="26606"/>
          <ac:spMkLst>
            <pc:docMk/>
            <pc:sldMk cId="964405072" sldId="273"/>
            <ac:spMk id="9" creationId="{0671A8AE-40A1-4631-A6B8-581AFF065482}"/>
          </ac:spMkLst>
        </pc:spChg>
        <pc:spChg chg="add del">
          <ac:chgData name="Cawelti, Andrea" userId="fa038b84-57ec-43a1-8829-1a7a39016fec" providerId="ADAL" clId="{E50426A6-0ED0-4F9F-87DB-70FC9C65F70D}" dt="2024-10-15T23:01:52.268" v="1198" actId="26606"/>
          <ac:spMkLst>
            <pc:docMk/>
            <pc:sldMk cId="964405072" sldId="273"/>
            <ac:spMk id="11" creationId="{AB58EF07-17C2-48CF-ABB0-EEF1F17CB8F0}"/>
          </ac:spMkLst>
        </pc:spChg>
        <pc:spChg chg="add del">
          <ac:chgData name="Cawelti, Andrea" userId="fa038b84-57ec-43a1-8829-1a7a39016fec" providerId="ADAL" clId="{E50426A6-0ED0-4F9F-87DB-70FC9C65F70D}" dt="2024-10-15T23:01:52.268" v="1198" actId="26606"/>
          <ac:spMkLst>
            <pc:docMk/>
            <pc:sldMk cId="964405072" sldId="273"/>
            <ac:spMk id="13" creationId="{AF2F604E-43BE-4DC3-B983-E071523364F8}"/>
          </ac:spMkLst>
        </pc:spChg>
        <pc:spChg chg="add del">
          <ac:chgData name="Cawelti, Andrea" userId="fa038b84-57ec-43a1-8829-1a7a39016fec" providerId="ADAL" clId="{E50426A6-0ED0-4F9F-87DB-70FC9C65F70D}" dt="2024-10-15T23:01:52.268" v="1198" actId="26606"/>
          <ac:spMkLst>
            <pc:docMk/>
            <pc:sldMk cId="964405072" sldId="273"/>
            <ac:spMk id="15" creationId="{08C9B587-E65E-4B52-B37C-ABEBB6E87928}"/>
          </ac:spMkLst>
        </pc:spChg>
        <pc:spChg chg="add del">
          <ac:chgData name="Cawelti, Andrea" userId="fa038b84-57ec-43a1-8829-1a7a39016fec" providerId="ADAL" clId="{E50426A6-0ED0-4F9F-87DB-70FC9C65F70D}" dt="2024-10-15T23:01:52.257" v="1197" actId="26606"/>
          <ac:spMkLst>
            <pc:docMk/>
            <pc:sldMk cId="964405072" sldId="273"/>
            <ac:spMk id="20" creationId="{9203DE33-2CD4-4CA8-9AF3-37C3B65133B0}"/>
          </ac:spMkLst>
        </pc:spChg>
        <pc:spChg chg="add del">
          <ac:chgData name="Cawelti, Andrea" userId="fa038b84-57ec-43a1-8829-1a7a39016fec" providerId="ADAL" clId="{E50426A6-0ED0-4F9F-87DB-70FC9C65F70D}" dt="2024-10-15T23:01:52.257" v="1197" actId="26606"/>
          <ac:spMkLst>
            <pc:docMk/>
            <pc:sldMk cId="964405072" sldId="273"/>
            <ac:spMk id="22" creationId="{0AF57B88-1D4C-41FA-A761-EC1DD10C35CB}"/>
          </ac:spMkLst>
        </pc:spChg>
        <pc:spChg chg="add del">
          <ac:chgData name="Cawelti, Andrea" userId="fa038b84-57ec-43a1-8829-1a7a39016fec" providerId="ADAL" clId="{E50426A6-0ED0-4F9F-87DB-70FC9C65F70D}" dt="2024-10-15T23:01:52.257" v="1197" actId="26606"/>
          <ac:spMkLst>
            <pc:docMk/>
            <pc:sldMk cId="964405072" sldId="273"/>
            <ac:spMk id="24" creationId="{D2548F45-5164-4ABB-8212-7F293FDED8D4}"/>
          </ac:spMkLst>
        </pc:spChg>
        <pc:spChg chg="add del">
          <ac:chgData name="Cawelti, Andrea" userId="fa038b84-57ec-43a1-8829-1a7a39016fec" providerId="ADAL" clId="{E50426A6-0ED0-4F9F-87DB-70FC9C65F70D}" dt="2024-10-15T23:01:52.257" v="1197" actId="26606"/>
          <ac:spMkLst>
            <pc:docMk/>
            <pc:sldMk cId="964405072" sldId="273"/>
            <ac:spMk id="26" creationId="{5E81CCFB-7BEF-4186-86FB-D09450B4D02D}"/>
          </ac:spMkLst>
        </pc:spChg>
        <pc:spChg chg="add">
          <ac:chgData name="Cawelti, Andrea" userId="fa038b84-57ec-43a1-8829-1a7a39016fec" providerId="ADAL" clId="{E50426A6-0ED0-4F9F-87DB-70FC9C65F70D}" dt="2024-10-15T23:01:52.268" v="1198" actId="26606"/>
          <ac:spMkLst>
            <pc:docMk/>
            <pc:sldMk cId="964405072" sldId="273"/>
            <ac:spMk id="28" creationId="{FB5B0058-AF13-4859-B429-4EDDE2A26F7F}"/>
          </ac:spMkLst>
        </pc:spChg>
        <pc:spChg chg="add">
          <ac:chgData name="Cawelti, Andrea" userId="fa038b84-57ec-43a1-8829-1a7a39016fec" providerId="ADAL" clId="{E50426A6-0ED0-4F9F-87DB-70FC9C65F70D}" dt="2024-10-15T23:01:52.268" v="1198" actId="26606"/>
          <ac:spMkLst>
            <pc:docMk/>
            <pc:sldMk cId="964405072" sldId="273"/>
            <ac:spMk id="29" creationId="{1A89CBBC-7743-43D9-A324-25CB472E9B2E}"/>
          </ac:spMkLst>
        </pc:spChg>
        <pc:picChg chg="add mod ord">
          <ac:chgData name="Cawelti, Andrea" userId="fa038b84-57ec-43a1-8829-1a7a39016fec" providerId="ADAL" clId="{E50426A6-0ED0-4F9F-87DB-70FC9C65F70D}" dt="2024-10-15T23:01:52.268" v="1198" actId="26606"/>
          <ac:picMkLst>
            <pc:docMk/>
            <pc:sldMk cId="964405072" sldId="273"/>
            <ac:picMk id="4" creationId="{0306503F-F922-BF68-F236-50CB98790D53}"/>
          </ac:picMkLst>
        </pc:picChg>
      </pc:sldChg>
      <pc:sldChg chg="addSp delSp modSp new mod setBg setClrOvrMap">
        <pc:chgData name="Cawelti, Andrea" userId="fa038b84-57ec-43a1-8829-1a7a39016fec" providerId="ADAL" clId="{E50426A6-0ED0-4F9F-87DB-70FC9C65F70D}" dt="2024-10-15T23:13:23.994" v="1231" actId="14100"/>
        <pc:sldMkLst>
          <pc:docMk/>
          <pc:sldMk cId="2004330606" sldId="274"/>
        </pc:sldMkLst>
        <pc:spChg chg="del">
          <ac:chgData name="Cawelti, Andrea" userId="fa038b84-57ec-43a1-8829-1a7a39016fec" providerId="ADAL" clId="{E50426A6-0ED0-4F9F-87DB-70FC9C65F70D}" dt="2024-10-15T17:40:46.894" v="310" actId="478"/>
          <ac:spMkLst>
            <pc:docMk/>
            <pc:sldMk cId="2004330606" sldId="274"/>
            <ac:spMk id="2" creationId="{64772806-DD4C-0CE1-D45D-1996980EDEA4}"/>
          </ac:spMkLst>
        </pc:spChg>
        <pc:spChg chg="del">
          <ac:chgData name="Cawelti, Andrea" userId="fa038b84-57ec-43a1-8829-1a7a39016fec" providerId="ADAL" clId="{E50426A6-0ED0-4F9F-87DB-70FC9C65F70D}" dt="2024-10-15T17:40:54.872" v="311"/>
          <ac:spMkLst>
            <pc:docMk/>
            <pc:sldMk cId="2004330606" sldId="274"/>
            <ac:spMk id="3" creationId="{B22C4C11-2E1D-B472-5946-C9C663713F9F}"/>
          </ac:spMkLst>
        </pc:spChg>
        <pc:spChg chg="add del">
          <ac:chgData name="Cawelti, Andrea" userId="fa038b84-57ec-43a1-8829-1a7a39016fec" providerId="ADAL" clId="{E50426A6-0ED0-4F9F-87DB-70FC9C65F70D}" dt="2024-10-15T17:49:39.302" v="321" actId="478"/>
          <ac:spMkLst>
            <pc:docMk/>
            <pc:sldMk cId="2004330606" sldId="274"/>
            <ac:spMk id="8" creationId="{2E799C26-D059-59F9-C24D-7FA85E48775E}"/>
          </ac:spMkLst>
        </pc:spChg>
        <pc:spChg chg="add mod ord">
          <ac:chgData name="Cawelti, Andrea" userId="fa038b84-57ec-43a1-8829-1a7a39016fec" providerId="ADAL" clId="{E50426A6-0ED0-4F9F-87DB-70FC9C65F70D}" dt="2024-10-15T23:13:23.994" v="1231" actId="14100"/>
          <ac:spMkLst>
            <pc:docMk/>
            <pc:sldMk cId="2004330606" sldId="274"/>
            <ac:spMk id="18" creationId="{EFA2A4D5-3FDF-F940-2F43-C92025A1F292}"/>
          </ac:spMkLst>
        </pc:spChg>
        <pc:spChg chg="add del">
          <ac:chgData name="Cawelti, Andrea" userId="fa038b84-57ec-43a1-8829-1a7a39016fec" providerId="ADAL" clId="{E50426A6-0ED0-4F9F-87DB-70FC9C65F70D}" dt="2024-10-15T23:11:42.599" v="1218" actId="26606"/>
          <ac:spMkLst>
            <pc:docMk/>
            <pc:sldMk cId="2004330606" sldId="274"/>
            <ac:spMk id="23" creationId="{F6E384F5-137A-40B1-97F0-694CC6ECD59C}"/>
          </ac:spMkLst>
        </pc:spChg>
        <pc:spChg chg="add del">
          <ac:chgData name="Cawelti, Andrea" userId="fa038b84-57ec-43a1-8829-1a7a39016fec" providerId="ADAL" clId="{E50426A6-0ED0-4F9F-87DB-70FC9C65F70D}" dt="2024-10-15T23:11:42.599" v="1218" actId="26606"/>
          <ac:spMkLst>
            <pc:docMk/>
            <pc:sldMk cId="2004330606" sldId="274"/>
            <ac:spMk id="25" creationId="{9DBC4630-03DA-474F-BBCB-BA3AE6B317A4}"/>
          </ac:spMkLst>
        </pc:spChg>
        <pc:spChg chg="add del">
          <ac:chgData name="Cawelti, Andrea" userId="fa038b84-57ec-43a1-8829-1a7a39016fec" providerId="ADAL" clId="{E50426A6-0ED0-4F9F-87DB-70FC9C65F70D}" dt="2024-10-15T23:11:42.599" v="1218" actId="26606"/>
          <ac:spMkLst>
            <pc:docMk/>
            <pc:sldMk cId="2004330606" sldId="274"/>
            <ac:spMk id="27" creationId="{78418A25-6EAC-4140-BFE6-284E1925B5EE}"/>
          </ac:spMkLst>
        </pc:spChg>
        <pc:spChg chg="add del">
          <ac:chgData name="Cawelti, Andrea" userId="fa038b84-57ec-43a1-8829-1a7a39016fec" providerId="ADAL" clId="{E50426A6-0ED0-4F9F-87DB-70FC9C65F70D}" dt="2024-10-15T23:11:42.599" v="1218" actId="26606"/>
          <ac:spMkLst>
            <pc:docMk/>
            <pc:sldMk cId="2004330606" sldId="274"/>
            <ac:spMk id="29" creationId="{6B9D64DB-4D5C-4A91-B45F-F301E3174F9F}"/>
          </ac:spMkLst>
        </pc:spChg>
        <pc:spChg chg="add del">
          <ac:chgData name="Cawelti, Andrea" userId="fa038b84-57ec-43a1-8829-1a7a39016fec" providerId="ADAL" clId="{E50426A6-0ED0-4F9F-87DB-70FC9C65F70D}" dt="2024-10-15T23:11:42.599" v="1218" actId="26606"/>
          <ac:spMkLst>
            <pc:docMk/>
            <pc:sldMk cId="2004330606" sldId="274"/>
            <ac:spMk id="31" creationId="{CB14CE1B-4BC5-4EF2-BE3D-05E4F580B3DB}"/>
          </ac:spMkLst>
        </pc:spChg>
        <pc:spChg chg="add">
          <ac:chgData name="Cawelti, Andrea" userId="fa038b84-57ec-43a1-8829-1a7a39016fec" providerId="ADAL" clId="{E50426A6-0ED0-4F9F-87DB-70FC9C65F70D}" dt="2024-10-15T23:11:42.611" v="1219" actId="26606"/>
          <ac:spMkLst>
            <pc:docMk/>
            <pc:sldMk cId="2004330606" sldId="274"/>
            <ac:spMk id="33" creationId="{928F64C6-FE22-4FC1-A763-DFCC514811BD}"/>
          </ac:spMkLst>
        </pc:spChg>
        <pc:picChg chg="add mod ord">
          <ac:chgData name="Cawelti, Andrea" userId="fa038b84-57ec-43a1-8829-1a7a39016fec" providerId="ADAL" clId="{E50426A6-0ED0-4F9F-87DB-70FC9C65F70D}" dt="2024-10-15T23:11:42.611" v="1219" actId="26606"/>
          <ac:picMkLst>
            <pc:docMk/>
            <pc:sldMk cId="2004330606" sldId="274"/>
            <ac:picMk id="5" creationId="{23572557-10B1-BA6F-DB3C-8A55B1F52EBE}"/>
          </ac:picMkLst>
        </pc:picChg>
        <pc:picChg chg="add mod">
          <ac:chgData name="Cawelti, Andrea" userId="fa038b84-57ec-43a1-8829-1a7a39016fec" providerId="ADAL" clId="{E50426A6-0ED0-4F9F-87DB-70FC9C65F70D}" dt="2024-10-15T23:13:20.038" v="1228" actId="14100"/>
          <ac:picMkLst>
            <pc:docMk/>
            <pc:sldMk cId="2004330606" sldId="274"/>
            <ac:picMk id="7" creationId="{75ECFD59-ED81-3609-B0CE-4FE1F524C786}"/>
          </ac:picMkLst>
        </pc:picChg>
        <pc:picChg chg="add mod ord">
          <ac:chgData name="Cawelti, Andrea" userId="fa038b84-57ec-43a1-8829-1a7a39016fec" providerId="ADAL" clId="{E50426A6-0ED0-4F9F-87DB-70FC9C65F70D}" dt="2024-10-15T23:11:42.611" v="1219" actId="26606"/>
          <ac:picMkLst>
            <pc:docMk/>
            <pc:sldMk cId="2004330606" sldId="274"/>
            <ac:picMk id="10" creationId="{BFE29BA6-2815-0990-E90D-4319D7A4BEDC}"/>
          </ac:picMkLst>
        </pc:picChg>
        <pc:picChg chg="add mod">
          <ac:chgData name="Cawelti, Andrea" userId="fa038b84-57ec-43a1-8829-1a7a39016fec" providerId="ADAL" clId="{E50426A6-0ED0-4F9F-87DB-70FC9C65F70D}" dt="2024-10-15T23:13:20.770" v="1229" actId="1076"/>
          <ac:picMkLst>
            <pc:docMk/>
            <pc:sldMk cId="2004330606" sldId="274"/>
            <ac:picMk id="12" creationId="{B6B48744-59DB-00B0-2859-B6686919DBAF}"/>
          </ac:picMkLst>
        </pc:picChg>
        <pc:picChg chg="add mod">
          <ac:chgData name="Cawelti, Andrea" userId="fa038b84-57ec-43a1-8829-1a7a39016fec" providerId="ADAL" clId="{E50426A6-0ED0-4F9F-87DB-70FC9C65F70D}" dt="2024-10-15T23:11:42.611" v="1219" actId="26606"/>
          <ac:picMkLst>
            <pc:docMk/>
            <pc:sldMk cId="2004330606" sldId="274"/>
            <ac:picMk id="14" creationId="{99E9DC2B-4F6A-2E23-A3C5-A6442CEAF3CD}"/>
          </ac:picMkLst>
        </pc:picChg>
        <pc:picChg chg="add mod">
          <ac:chgData name="Cawelti, Andrea" userId="fa038b84-57ec-43a1-8829-1a7a39016fec" providerId="ADAL" clId="{E50426A6-0ED0-4F9F-87DB-70FC9C65F70D}" dt="2024-10-15T18:00:11.989" v="344"/>
          <ac:picMkLst>
            <pc:docMk/>
            <pc:sldMk cId="2004330606" sldId="274"/>
            <ac:picMk id="16" creationId="{D6C1ECA2-C3F0-174A-CA1C-6C5DCC79680A}"/>
          </ac:picMkLst>
        </pc:picChg>
        <pc:cxnChg chg="add">
          <ac:chgData name="Cawelti, Andrea" userId="fa038b84-57ec-43a1-8829-1a7a39016fec" providerId="ADAL" clId="{E50426A6-0ED0-4F9F-87DB-70FC9C65F70D}" dt="2024-10-15T23:11:42.611" v="1219" actId="26606"/>
          <ac:cxnSpMkLst>
            <pc:docMk/>
            <pc:sldMk cId="2004330606" sldId="274"/>
            <ac:cxnSpMk id="34" creationId="{5C34627B-48E6-4F4D-B843-97717A86B490}"/>
          </ac:cxnSpMkLst>
        </pc:cxnChg>
      </pc:sldChg>
      <pc:sldChg chg="new del">
        <pc:chgData name="Cawelti, Andrea" userId="fa038b84-57ec-43a1-8829-1a7a39016fec" providerId="ADAL" clId="{E50426A6-0ED0-4F9F-87DB-70FC9C65F70D}" dt="2024-10-15T18:56:08.543" v="482" actId="47"/>
        <pc:sldMkLst>
          <pc:docMk/>
          <pc:sldMk cId="2251196704" sldId="275"/>
        </pc:sldMkLst>
      </pc:sldChg>
      <pc:sldChg chg="addSp delSp modSp new mod">
        <pc:chgData name="Cawelti, Andrea" userId="fa038b84-57ec-43a1-8829-1a7a39016fec" providerId="ADAL" clId="{E50426A6-0ED0-4F9F-87DB-70FC9C65F70D}" dt="2024-10-15T18:57:25.543" v="503" actId="14100"/>
        <pc:sldMkLst>
          <pc:docMk/>
          <pc:sldMk cId="1573326342" sldId="276"/>
        </pc:sldMkLst>
        <pc:spChg chg="mod">
          <ac:chgData name="Cawelti, Andrea" userId="fa038b84-57ec-43a1-8829-1a7a39016fec" providerId="ADAL" clId="{E50426A6-0ED0-4F9F-87DB-70FC9C65F70D}" dt="2024-10-15T18:57:25.543" v="503" actId="14100"/>
          <ac:spMkLst>
            <pc:docMk/>
            <pc:sldMk cId="1573326342" sldId="276"/>
            <ac:spMk id="2" creationId="{E1613CC8-5213-574C-CD2C-CE2202A9CAE6}"/>
          </ac:spMkLst>
        </pc:spChg>
        <pc:spChg chg="del">
          <ac:chgData name="Cawelti, Andrea" userId="fa038b84-57ec-43a1-8829-1a7a39016fec" providerId="ADAL" clId="{E50426A6-0ED0-4F9F-87DB-70FC9C65F70D}" dt="2024-10-15T18:53:41.263" v="410"/>
          <ac:spMkLst>
            <pc:docMk/>
            <pc:sldMk cId="1573326342" sldId="276"/>
            <ac:spMk id="3" creationId="{CCAD88A0-6986-BCA0-2435-7317451BB2B4}"/>
          </ac:spMkLst>
        </pc:spChg>
        <pc:spChg chg="add del mod">
          <ac:chgData name="Cawelti, Andrea" userId="fa038b84-57ec-43a1-8829-1a7a39016fec" providerId="ADAL" clId="{E50426A6-0ED0-4F9F-87DB-70FC9C65F70D}" dt="2024-10-15T18:54:19.429" v="411"/>
          <ac:spMkLst>
            <pc:docMk/>
            <pc:sldMk cId="1573326342" sldId="276"/>
            <ac:spMk id="4" creationId="{E1C02781-EDE7-B096-2B01-23197BEF1846}"/>
          </ac:spMkLst>
        </pc:spChg>
        <pc:picChg chg="add mod">
          <ac:chgData name="Cawelti, Andrea" userId="fa038b84-57ec-43a1-8829-1a7a39016fec" providerId="ADAL" clId="{E50426A6-0ED0-4F9F-87DB-70FC9C65F70D}" dt="2024-10-15T18:54:50.378" v="415" actId="14100"/>
          <ac:picMkLst>
            <pc:docMk/>
            <pc:sldMk cId="1573326342" sldId="276"/>
            <ac:picMk id="6" creationId="{DE63A02E-0BD7-948A-84C9-811AE00B4708}"/>
          </ac:picMkLst>
        </pc:picChg>
      </pc:sldChg>
      <pc:sldChg chg="modSp new mod">
        <pc:chgData name="Cawelti, Andrea" userId="fa038b84-57ec-43a1-8829-1a7a39016fec" providerId="ADAL" clId="{E50426A6-0ED0-4F9F-87DB-70FC9C65F70D}" dt="2024-10-15T23:03:24.408" v="1210" actId="20577"/>
        <pc:sldMkLst>
          <pc:docMk/>
          <pc:sldMk cId="655101828" sldId="277"/>
        </pc:sldMkLst>
        <pc:spChg chg="mod">
          <ac:chgData name="Cawelti, Andrea" userId="fa038b84-57ec-43a1-8829-1a7a39016fec" providerId="ADAL" clId="{E50426A6-0ED0-4F9F-87DB-70FC9C65F70D}" dt="2024-10-15T19:09:03.275" v="519" actId="14100"/>
          <ac:spMkLst>
            <pc:docMk/>
            <pc:sldMk cId="655101828" sldId="277"/>
            <ac:spMk id="2" creationId="{6A7FB8F8-5143-7033-C2A1-2743B2C0488C}"/>
          </ac:spMkLst>
        </pc:spChg>
        <pc:spChg chg="mod">
          <ac:chgData name="Cawelti, Andrea" userId="fa038b84-57ec-43a1-8829-1a7a39016fec" providerId="ADAL" clId="{E50426A6-0ED0-4F9F-87DB-70FC9C65F70D}" dt="2024-10-15T23:03:24.408" v="1210" actId="20577"/>
          <ac:spMkLst>
            <pc:docMk/>
            <pc:sldMk cId="655101828" sldId="277"/>
            <ac:spMk id="3" creationId="{37DBA001-25DA-3DD7-90B0-5B5F9E020771}"/>
          </ac:spMkLst>
        </pc:spChg>
      </pc:sldChg>
      <pc:sldChg chg="addSp delSp modSp add mod">
        <pc:chgData name="Cawelti, Andrea" userId="fa038b84-57ec-43a1-8829-1a7a39016fec" providerId="ADAL" clId="{E50426A6-0ED0-4F9F-87DB-70FC9C65F70D}" dt="2024-10-15T20:06:57.897" v="594" actId="14100"/>
        <pc:sldMkLst>
          <pc:docMk/>
          <pc:sldMk cId="699972944" sldId="278"/>
        </pc:sldMkLst>
        <pc:spChg chg="del">
          <ac:chgData name="Cawelti, Andrea" userId="fa038b84-57ec-43a1-8829-1a7a39016fec" providerId="ADAL" clId="{E50426A6-0ED0-4F9F-87DB-70FC9C65F70D}" dt="2024-10-15T20:03:41.982" v="578" actId="478"/>
          <ac:spMkLst>
            <pc:docMk/>
            <pc:sldMk cId="699972944" sldId="278"/>
            <ac:spMk id="2" creationId="{4424E46F-4C9A-3D1A-E837-48FDDFA25B8D}"/>
          </ac:spMkLst>
        </pc:spChg>
        <pc:spChg chg="mod">
          <ac:chgData name="Cawelti, Andrea" userId="fa038b84-57ec-43a1-8829-1a7a39016fec" providerId="ADAL" clId="{E50426A6-0ED0-4F9F-87DB-70FC9C65F70D}" dt="2024-10-15T20:06:57.897" v="594" actId="14100"/>
          <ac:spMkLst>
            <pc:docMk/>
            <pc:sldMk cId="699972944" sldId="278"/>
            <ac:spMk id="3" creationId="{A8EB7E1A-C4DB-D355-5818-A2135D7B4330}"/>
          </ac:spMkLst>
        </pc:spChg>
        <pc:spChg chg="add mod">
          <ac:chgData name="Cawelti, Andrea" userId="fa038b84-57ec-43a1-8829-1a7a39016fec" providerId="ADAL" clId="{E50426A6-0ED0-4F9F-87DB-70FC9C65F70D}" dt="2024-10-15T20:03:41.982" v="578" actId="478"/>
          <ac:spMkLst>
            <pc:docMk/>
            <pc:sldMk cId="699972944" sldId="278"/>
            <ac:spMk id="5" creationId="{5BE13D93-2481-3533-16B1-51968D7CA02D}"/>
          </ac:spMkLst>
        </pc:spChg>
        <pc:picChg chg="add mod">
          <ac:chgData name="Cawelti, Andrea" userId="fa038b84-57ec-43a1-8829-1a7a39016fec" providerId="ADAL" clId="{E50426A6-0ED0-4F9F-87DB-70FC9C65F70D}" dt="2024-10-15T20:04:39.510" v="588" actId="1076"/>
          <ac:picMkLst>
            <pc:docMk/>
            <pc:sldMk cId="699972944" sldId="278"/>
            <ac:picMk id="6" creationId="{86824948-EDD9-C218-50B4-B4BBA1C2392A}"/>
          </ac:picMkLst>
        </pc:picChg>
      </pc:sldChg>
      <pc:sldChg chg="new del">
        <pc:chgData name="Cawelti, Andrea" userId="fa038b84-57ec-43a1-8829-1a7a39016fec" providerId="ADAL" clId="{E50426A6-0ED0-4F9F-87DB-70FC9C65F70D}" dt="2024-10-15T20:03:13.301" v="576" actId="47"/>
        <pc:sldMkLst>
          <pc:docMk/>
          <pc:sldMk cId="2139629664" sldId="278"/>
        </pc:sldMkLst>
      </pc:sldChg>
      <pc:sldChg chg="addSp delSp modSp add mod setBg">
        <pc:chgData name="Cawelti, Andrea" userId="fa038b84-57ec-43a1-8829-1a7a39016fec" providerId="ADAL" clId="{E50426A6-0ED0-4F9F-87DB-70FC9C65F70D}" dt="2024-10-15T23:04:26.039" v="1211" actId="26606"/>
        <pc:sldMkLst>
          <pc:docMk/>
          <pc:sldMk cId="2732769707" sldId="279"/>
        </pc:sldMkLst>
        <pc:spChg chg="mod ord">
          <ac:chgData name="Cawelti, Andrea" userId="fa038b84-57ec-43a1-8829-1a7a39016fec" providerId="ADAL" clId="{E50426A6-0ED0-4F9F-87DB-70FC9C65F70D}" dt="2024-10-15T23:04:26.039" v="1211" actId="26606"/>
          <ac:spMkLst>
            <pc:docMk/>
            <pc:sldMk cId="2732769707" sldId="279"/>
            <ac:spMk id="3" creationId="{7C287232-78C3-7753-DCE4-DCDFF8619DBC}"/>
          </ac:spMkLst>
        </pc:spChg>
        <pc:spChg chg="mod">
          <ac:chgData name="Cawelti, Andrea" userId="fa038b84-57ec-43a1-8829-1a7a39016fec" providerId="ADAL" clId="{E50426A6-0ED0-4F9F-87DB-70FC9C65F70D}" dt="2024-10-15T23:04:26.039" v="1211" actId="26606"/>
          <ac:spMkLst>
            <pc:docMk/>
            <pc:sldMk cId="2732769707" sldId="279"/>
            <ac:spMk id="5" creationId="{EDBF4769-033F-D03E-717D-33A092246421}"/>
          </ac:spMkLst>
        </pc:spChg>
        <pc:spChg chg="add del">
          <ac:chgData name="Cawelti, Andrea" userId="fa038b84-57ec-43a1-8829-1a7a39016fec" providerId="ADAL" clId="{E50426A6-0ED0-4F9F-87DB-70FC9C65F70D}" dt="2024-10-15T23:04:26.039" v="1211" actId="26606"/>
          <ac:spMkLst>
            <pc:docMk/>
            <pc:sldMk cId="2732769707" sldId="279"/>
            <ac:spMk id="10" creationId="{E8A8EAB8-D2FF-444D-B34B-7D32F106AD0E}"/>
          </ac:spMkLst>
        </pc:spChg>
        <pc:spChg chg="add">
          <ac:chgData name="Cawelti, Andrea" userId="fa038b84-57ec-43a1-8829-1a7a39016fec" providerId="ADAL" clId="{E50426A6-0ED0-4F9F-87DB-70FC9C65F70D}" dt="2024-10-15T23:04:26.039" v="1211" actId="26606"/>
          <ac:spMkLst>
            <pc:docMk/>
            <pc:sldMk cId="2732769707" sldId="279"/>
            <ac:spMk id="19" creationId="{E8A8EAB8-D2FF-444D-B34B-7D32F106AD0E}"/>
          </ac:spMkLst>
        </pc:spChg>
        <pc:picChg chg="add mod">
          <ac:chgData name="Cawelti, Andrea" userId="fa038b84-57ec-43a1-8829-1a7a39016fec" providerId="ADAL" clId="{E50426A6-0ED0-4F9F-87DB-70FC9C65F70D}" dt="2024-10-15T23:04:26.039" v="1211" actId="26606"/>
          <ac:picMkLst>
            <pc:docMk/>
            <pc:sldMk cId="2732769707" sldId="279"/>
            <ac:picMk id="4" creationId="{C077D2BB-E5DF-D75A-C518-25FACE40AF98}"/>
          </ac:picMkLst>
        </pc:picChg>
        <pc:picChg chg="del">
          <ac:chgData name="Cawelti, Andrea" userId="fa038b84-57ec-43a1-8829-1a7a39016fec" providerId="ADAL" clId="{E50426A6-0ED0-4F9F-87DB-70FC9C65F70D}" dt="2024-10-15T20:26:43.302" v="596" actId="478"/>
          <ac:picMkLst>
            <pc:docMk/>
            <pc:sldMk cId="2732769707" sldId="279"/>
            <ac:picMk id="6" creationId="{1A453AB6-B2A4-4E23-54B4-EF52715B31FA}"/>
          </ac:picMkLst>
        </pc:picChg>
        <pc:cxnChg chg="add del">
          <ac:chgData name="Cawelti, Andrea" userId="fa038b84-57ec-43a1-8829-1a7a39016fec" providerId="ADAL" clId="{E50426A6-0ED0-4F9F-87DB-70FC9C65F70D}" dt="2024-10-15T23:04:26.039" v="1211" actId="26606"/>
          <ac:cxnSpMkLst>
            <pc:docMk/>
            <pc:sldMk cId="2732769707" sldId="279"/>
            <ac:cxnSpMk id="12" creationId="{EEA38897-7BA3-4408-8083-3235339C4A60}"/>
          </ac:cxnSpMkLst>
        </pc:cxnChg>
        <pc:cxnChg chg="add del">
          <ac:chgData name="Cawelti, Andrea" userId="fa038b84-57ec-43a1-8829-1a7a39016fec" providerId="ADAL" clId="{E50426A6-0ED0-4F9F-87DB-70FC9C65F70D}" dt="2024-10-15T23:04:26.039" v="1211" actId="26606"/>
          <ac:cxnSpMkLst>
            <pc:docMk/>
            <pc:sldMk cId="2732769707" sldId="279"/>
            <ac:cxnSpMk id="14" creationId="{F11AD06B-AB20-4097-8606-5DA00DBACE88}"/>
          </ac:cxnSpMkLst>
        </pc:cxnChg>
        <pc:cxnChg chg="add">
          <ac:chgData name="Cawelti, Andrea" userId="fa038b84-57ec-43a1-8829-1a7a39016fec" providerId="ADAL" clId="{E50426A6-0ED0-4F9F-87DB-70FC9C65F70D}" dt="2024-10-15T23:04:26.039" v="1211" actId="26606"/>
          <ac:cxnSpMkLst>
            <pc:docMk/>
            <pc:sldMk cId="2732769707" sldId="279"/>
            <ac:cxnSpMk id="21" creationId="{EEA38897-7BA3-4408-8083-3235339C4A60}"/>
          </ac:cxnSpMkLst>
        </pc:cxnChg>
        <pc:cxnChg chg="add">
          <ac:chgData name="Cawelti, Andrea" userId="fa038b84-57ec-43a1-8829-1a7a39016fec" providerId="ADAL" clId="{E50426A6-0ED0-4F9F-87DB-70FC9C65F70D}" dt="2024-10-15T23:04:26.039" v="1211" actId="26606"/>
          <ac:cxnSpMkLst>
            <pc:docMk/>
            <pc:sldMk cId="2732769707" sldId="279"/>
            <ac:cxnSpMk id="23" creationId="{F11AD06B-AB20-4097-8606-5DA00DBACE88}"/>
          </ac:cxnSpMkLst>
        </pc:cxnChg>
      </pc:sldChg>
      <pc:sldChg chg="addSp delSp modSp add del mod">
        <pc:chgData name="Cawelti, Andrea" userId="fa038b84-57ec-43a1-8829-1a7a39016fec" providerId="ADAL" clId="{E50426A6-0ED0-4F9F-87DB-70FC9C65F70D}" dt="2024-10-15T21:02:34.083" v="632" actId="47"/>
        <pc:sldMkLst>
          <pc:docMk/>
          <pc:sldMk cId="1363665756" sldId="280"/>
        </pc:sldMkLst>
        <pc:spChg chg="del mod">
          <ac:chgData name="Cawelti, Andrea" userId="fa038b84-57ec-43a1-8829-1a7a39016fec" providerId="ADAL" clId="{E50426A6-0ED0-4F9F-87DB-70FC9C65F70D}" dt="2024-10-15T21:02:08.021" v="630" actId="478"/>
          <ac:spMkLst>
            <pc:docMk/>
            <pc:sldMk cId="1363665756" sldId="280"/>
            <ac:spMk id="3" creationId="{B6760C59-E9BF-0117-79E6-1CEEE7496171}"/>
          </ac:spMkLst>
        </pc:spChg>
        <pc:spChg chg="add del mod">
          <ac:chgData name="Cawelti, Andrea" userId="fa038b84-57ec-43a1-8829-1a7a39016fec" providerId="ADAL" clId="{E50426A6-0ED0-4F9F-87DB-70FC9C65F70D}" dt="2024-10-15T21:02:25.227" v="631" actId="478"/>
          <ac:spMkLst>
            <pc:docMk/>
            <pc:sldMk cId="1363665756" sldId="280"/>
            <ac:spMk id="8" creationId="{07612C65-9276-7F49-E6B8-4BCAF19EF519}"/>
          </ac:spMkLst>
        </pc:spChg>
        <pc:picChg chg="del">
          <ac:chgData name="Cawelti, Andrea" userId="fa038b84-57ec-43a1-8829-1a7a39016fec" providerId="ADAL" clId="{E50426A6-0ED0-4F9F-87DB-70FC9C65F70D}" dt="2024-10-15T21:01:52.091" v="628" actId="478"/>
          <ac:picMkLst>
            <pc:docMk/>
            <pc:sldMk cId="1363665756" sldId="280"/>
            <ac:picMk id="4" creationId="{EF426BDA-9A47-ED52-F3AF-4E94E380083F}"/>
          </ac:picMkLst>
        </pc:picChg>
        <pc:picChg chg="add mod">
          <ac:chgData name="Cawelti, Andrea" userId="fa038b84-57ec-43a1-8829-1a7a39016fec" providerId="ADAL" clId="{E50426A6-0ED0-4F9F-87DB-70FC9C65F70D}" dt="2024-10-15T21:01:49.724" v="627" actId="1076"/>
          <ac:picMkLst>
            <pc:docMk/>
            <pc:sldMk cId="1363665756" sldId="280"/>
            <ac:picMk id="6" creationId="{9767753B-4F2E-68F0-4A0E-C203D5F12143}"/>
          </ac:picMkLst>
        </pc:picChg>
      </pc:sldChg>
      <pc:sldChg chg="addSp delSp modSp new mod">
        <pc:chgData name="Cawelti, Andrea" userId="fa038b84-57ec-43a1-8829-1a7a39016fec" providerId="ADAL" clId="{E50426A6-0ED0-4F9F-87DB-70FC9C65F70D}" dt="2024-10-15T21:15:27.243" v="669" actId="20577"/>
        <pc:sldMkLst>
          <pc:docMk/>
          <pc:sldMk cId="3470817698" sldId="280"/>
        </pc:sldMkLst>
        <pc:spChg chg="mod">
          <ac:chgData name="Cawelti, Andrea" userId="fa038b84-57ec-43a1-8829-1a7a39016fec" providerId="ADAL" clId="{E50426A6-0ED0-4F9F-87DB-70FC9C65F70D}" dt="2024-10-15T21:15:27.243" v="669" actId="20577"/>
          <ac:spMkLst>
            <pc:docMk/>
            <pc:sldMk cId="3470817698" sldId="280"/>
            <ac:spMk id="2" creationId="{D8C30B70-2E5F-FCFC-FE76-1C4C93B2E342}"/>
          </ac:spMkLst>
        </pc:spChg>
        <pc:spChg chg="del">
          <ac:chgData name="Cawelti, Andrea" userId="fa038b84-57ec-43a1-8829-1a7a39016fec" providerId="ADAL" clId="{E50426A6-0ED0-4F9F-87DB-70FC9C65F70D}" dt="2024-10-15T21:02:43.354" v="634" actId="22"/>
          <ac:spMkLst>
            <pc:docMk/>
            <pc:sldMk cId="3470817698" sldId="280"/>
            <ac:spMk id="3" creationId="{B9931816-E567-9CB1-3DF2-9C3EDA042B98}"/>
          </ac:spMkLst>
        </pc:spChg>
        <pc:picChg chg="add mod ord">
          <ac:chgData name="Cawelti, Andrea" userId="fa038b84-57ec-43a1-8829-1a7a39016fec" providerId="ADAL" clId="{E50426A6-0ED0-4F9F-87DB-70FC9C65F70D}" dt="2024-10-15T21:04:32.613" v="666" actId="14100"/>
          <ac:picMkLst>
            <pc:docMk/>
            <pc:sldMk cId="3470817698" sldId="280"/>
            <ac:picMk id="5" creationId="{D44C709E-9010-32E9-252F-53D343ED2773}"/>
          </ac:picMkLst>
        </pc:picChg>
      </pc:sldChg>
      <pc:sldChg chg="modSp new mod ord">
        <pc:chgData name="Cawelti, Andrea" userId="fa038b84-57ec-43a1-8829-1a7a39016fec" providerId="ADAL" clId="{E50426A6-0ED0-4F9F-87DB-70FC9C65F70D}" dt="2024-10-17T23:38:43.002" v="1489" actId="20577"/>
        <pc:sldMkLst>
          <pc:docMk/>
          <pc:sldMk cId="432693880" sldId="281"/>
        </pc:sldMkLst>
        <pc:spChg chg="mod">
          <ac:chgData name="Cawelti, Andrea" userId="fa038b84-57ec-43a1-8829-1a7a39016fec" providerId="ADAL" clId="{E50426A6-0ED0-4F9F-87DB-70FC9C65F70D}" dt="2024-10-17T23:26:08.488" v="1344" actId="14100"/>
          <ac:spMkLst>
            <pc:docMk/>
            <pc:sldMk cId="432693880" sldId="281"/>
            <ac:spMk id="2" creationId="{886DD3D5-C0D3-C4CC-46CC-A0985190B783}"/>
          </ac:spMkLst>
        </pc:spChg>
        <pc:spChg chg="mod">
          <ac:chgData name="Cawelti, Andrea" userId="fa038b84-57ec-43a1-8829-1a7a39016fec" providerId="ADAL" clId="{E50426A6-0ED0-4F9F-87DB-70FC9C65F70D}" dt="2024-10-17T23:38:43.002" v="1489" actId="20577"/>
          <ac:spMkLst>
            <pc:docMk/>
            <pc:sldMk cId="432693880" sldId="281"/>
            <ac:spMk id="3" creationId="{22B61B75-4827-C491-8B99-724A26C3B28E}"/>
          </ac:spMkLst>
        </pc:spChg>
      </pc:sldChg>
      <pc:sldChg chg="modSp add mod">
        <pc:chgData name="Cawelti, Andrea" userId="fa038b84-57ec-43a1-8829-1a7a39016fec" providerId="ADAL" clId="{E50426A6-0ED0-4F9F-87DB-70FC9C65F70D}" dt="2024-10-17T23:44:44.351" v="1493" actId="14100"/>
        <pc:sldMkLst>
          <pc:docMk/>
          <pc:sldMk cId="1714202460" sldId="282"/>
        </pc:sldMkLst>
        <pc:spChg chg="mod">
          <ac:chgData name="Cawelti, Andrea" userId="fa038b84-57ec-43a1-8829-1a7a39016fec" providerId="ADAL" clId="{E50426A6-0ED0-4F9F-87DB-70FC9C65F70D}" dt="2024-10-15T21:35:52.547" v="800" actId="27636"/>
          <ac:spMkLst>
            <pc:docMk/>
            <pc:sldMk cId="1714202460" sldId="282"/>
            <ac:spMk id="2" creationId="{8468396E-FD30-2D7E-25B4-B689E65679EE}"/>
          </ac:spMkLst>
        </pc:spChg>
        <pc:spChg chg="mod">
          <ac:chgData name="Cawelti, Andrea" userId="fa038b84-57ec-43a1-8829-1a7a39016fec" providerId="ADAL" clId="{E50426A6-0ED0-4F9F-87DB-70FC9C65F70D}" dt="2024-10-17T23:44:44.351" v="1493" actId="14100"/>
          <ac:spMkLst>
            <pc:docMk/>
            <pc:sldMk cId="1714202460" sldId="282"/>
            <ac:spMk id="3" creationId="{E06AA27D-C58F-5C9F-0AC0-ED6149D223AD}"/>
          </ac:spMkLst>
        </pc:spChg>
      </pc:sldChg>
      <pc:sldChg chg="modSp add mod">
        <pc:chgData name="Cawelti, Andrea" userId="fa038b84-57ec-43a1-8829-1a7a39016fec" providerId="ADAL" clId="{E50426A6-0ED0-4F9F-87DB-70FC9C65F70D}" dt="2024-10-17T23:54:05.977" v="1519" actId="20577"/>
        <pc:sldMkLst>
          <pc:docMk/>
          <pc:sldMk cId="2747156948" sldId="283"/>
        </pc:sldMkLst>
        <pc:spChg chg="mod">
          <ac:chgData name="Cawelti, Andrea" userId="fa038b84-57ec-43a1-8829-1a7a39016fec" providerId="ADAL" clId="{E50426A6-0ED0-4F9F-87DB-70FC9C65F70D}" dt="2024-10-15T21:39:02.588" v="810" actId="14100"/>
          <ac:spMkLst>
            <pc:docMk/>
            <pc:sldMk cId="2747156948" sldId="283"/>
            <ac:spMk id="2" creationId="{709B4424-3CC6-5337-C5BB-AED5DCB9734D}"/>
          </ac:spMkLst>
        </pc:spChg>
        <pc:spChg chg="mod">
          <ac:chgData name="Cawelti, Andrea" userId="fa038b84-57ec-43a1-8829-1a7a39016fec" providerId="ADAL" clId="{E50426A6-0ED0-4F9F-87DB-70FC9C65F70D}" dt="2024-10-17T23:54:05.977" v="1519" actId="20577"/>
          <ac:spMkLst>
            <pc:docMk/>
            <pc:sldMk cId="2747156948" sldId="283"/>
            <ac:spMk id="3" creationId="{7C8B76E1-2878-1E2A-E421-A32CDC652AF3}"/>
          </ac:spMkLst>
        </pc:spChg>
      </pc:sldChg>
      <pc:sldChg chg="del">
        <pc:chgData name="Cawelti, Andrea" userId="fa038b84-57ec-43a1-8829-1a7a39016fec" providerId="ADAL" clId="{E50426A6-0ED0-4F9F-87DB-70FC9C65F70D}" dt="2024-10-15T16:13:15.839" v="0" actId="47"/>
        <pc:sldMkLst>
          <pc:docMk/>
          <pc:sldMk cId="1685881744" sldId="284"/>
        </pc:sldMkLst>
      </pc:sldChg>
      <pc:sldChg chg="addSp delSp modSp new mod setBg">
        <pc:chgData name="Cawelti, Andrea" userId="fa038b84-57ec-43a1-8829-1a7a39016fec" providerId="ADAL" clId="{E50426A6-0ED0-4F9F-87DB-70FC9C65F70D}" dt="2024-10-15T23:07:32.068" v="1216" actId="26606"/>
        <pc:sldMkLst>
          <pc:docMk/>
          <pc:sldMk cId="1842798517" sldId="284"/>
        </pc:sldMkLst>
        <pc:spChg chg="mod ord">
          <ac:chgData name="Cawelti, Andrea" userId="fa038b84-57ec-43a1-8829-1a7a39016fec" providerId="ADAL" clId="{E50426A6-0ED0-4F9F-87DB-70FC9C65F70D}" dt="2024-10-15T23:07:32.068" v="1216" actId="26606"/>
          <ac:spMkLst>
            <pc:docMk/>
            <pc:sldMk cId="1842798517" sldId="284"/>
            <ac:spMk id="2" creationId="{8BC34C4E-760F-E36F-3C03-9B078D34FF71}"/>
          </ac:spMkLst>
        </pc:spChg>
        <pc:spChg chg="del">
          <ac:chgData name="Cawelti, Andrea" userId="fa038b84-57ec-43a1-8829-1a7a39016fec" providerId="ADAL" clId="{E50426A6-0ED0-4F9F-87DB-70FC9C65F70D}" dt="2024-10-15T21:41:41.437" v="815"/>
          <ac:spMkLst>
            <pc:docMk/>
            <pc:sldMk cId="1842798517" sldId="284"/>
            <ac:spMk id="3" creationId="{2D7C1016-3630-BFB3-F598-D9BF53939F8F}"/>
          </ac:spMkLst>
        </pc:spChg>
        <pc:spChg chg="add">
          <ac:chgData name="Cawelti, Andrea" userId="fa038b84-57ec-43a1-8829-1a7a39016fec" providerId="ADAL" clId="{E50426A6-0ED0-4F9F-87DB-70FC9C65F70D}" dt="2024-10-15T23:07:32.068" v="1216" actId="26606"/>
          <ac:spMkLst>
            <pc:docMk/>
            <pc:sldMk cId="1842798517" sldId="284"/>
            <ac:spMk id="10" creationId="{22A397E7-BF60-45B2-84C7-B074B76C37A7}"/>
          </ac:spMkLst>
        </pc:spChg>
        <pc:spChg chg="add">
          <ac:chgData name="Cawelti, Andrea" userId="fa038b84-57ec-43a1-8829-1a7a39016fec" providerId="ADAL" clId="{E50426A6-0ED0-4F9F-87DB-70FC9C65F70D}" dt="2024-10-15T23:07:32.068" v="1216" actId="26606"/>
          <ac:spMkLst>
            <pc:docMk/>
            <pc:sldMk cId="1842798517" sldId="284"/>
            <ac:spMk id="12" creationId="{890DEF05-784E-4B61-89E4-04C4ECF4E5A0}"/>
          </ac:spMkLst>
        </pc:spChg>
        <pc:picChg chg="add mod">
          <ac:chgData name="Cawelti, Andrea" userId="fa038b84-57ec-43a1-8829-1a7a39016fec" providerId="ADAL" clId="{E50426A6-0ED0-4F9F-87DB-70FC9C65F70D}" dt="2024-10-15T23:07:32.068" v="1216" actId="26606"/>
          <ac:picMkLst>
            <pc:docMk/>
            <pc:sldMk cId="1842798517" sldId="284"/>
            <ac:picMk id="5" creationId="{D8A43DC6-C385-C551-38AB-55ABD103E8D0}"/>
          </ac:picMkLst>
        </pc:picChg>
        <pc:cxnChg chg="add">
          <ac:chgData name="Cawelti, Andrea" userId="fa038b84-57ec-43a1-8829-1a7a39016fec" providerId="ADAL" clId="{E50426A6-0ED0-4F9F-87DB-70FC9C65F70D}" dt="2024-10-15T23:07:32.068" v="1216" actId="26606"/>
          <ac:cxnSpMkLst>
            <pc:docMk/>
            <pc:sldMk cId="1842798517" sldId="284"/>
            <ac:cxnSpMk id="14" creationId="{C41BAEC7-F7B0-4224-8B18-8F74B7D87F0B}"/>
          </ac:cxnSpMkLst>
        </pc:cxnChg>
      </pc:sldChg>
      <pc:sldChg chg="modSp new mod">
        <pc:chgData name="Cawelti, Andrea" userId="fa038b84-57ec-43a1-8829-1a7a39016fec" providerId="ADAL" clId="{E50426A6-0ED0-4F9F-87DB-70FC9C65F70D}" dt="2024-10-15T22:30:17.997" v="1161" actId="14100"/>
        <pc:sldMkLst>
          <pc:docMk/>
          <pc:sldMk cId="3417674525" sldId="285"/>
        </pc:sldMkLst>
        <pc:spChg chg="mod">
          <ac:chgData name="Cawelti, Andrea" userId="fa038b84-57ec-43a1-8829-1a7a39016fec" providerId="ADAL" clId="{E50426A6-0ED0-4F9F-87DB-70FC9C65F70D}" dt="2024-10-15T22:18:23.827" v="898" actId="20577"/>
          <ac:spMkLst>
            <pc:docMk/>
            <pc:sldMk cId="3417674525" sldId="285"/>
            <ac:spMk id="2" creationId="{E2F8C8B6-1D1C-CEE6-8DD7-DA841AC047B8}"/>
          </ac:spMkLst>
        </pc:spChg>
        <pc:spChg chg="mod">
          <ac:chgData name="Cawelti, Andrea" userId="fa038b84-57ec-43a1-8829-1a7a39016fec" providerId="ADAL" clId="{E50426A6-0ED0-4F9F-87DB-70FC9C65F70D}" dt="2024-10-15T22:30:17.997" v="1161" actId="14100"/>
          <ac:spMkLst>
            <pc:docMk/>
            <pc:sldMk cId="3417674525" sldId="285"/>
            <ac:spMk id="3" creationId="{C97A3F9B-04DD-BE89-3BD6-81078028B811}"/>
          </ac:spMkLst>
        </pc:spChg>
      </pc:sldChg>
      <pc:sldChg chg="modSp add mod">
        <pc:chgData name="Cawelti, Andrea" userId="fa038b84-57ec-43a1-8829-1a7a39016fec" providerId="ADAL" clId="{E50426A6-0ED0-4F9F-87DB-70FC9C65F70D}" dt="2024-10-15T22:27:59.312" v="1155" actId="20577"/>
        <pc:sldMkLst>
          <pc:docMk/>
          <pc:sldMk cId="273194327" sldId="286"/>
        </pc:sldMkLst>
        <pc:spChg chg="mod">
          <ac:chgData name="Cawelti, Andrea" userId="fa038b84-57ec-43a1-8829-1a7a39016fec" providerId="ADAL" clId="{E50426A6-0ED0-4F9F-87DB-70FC9C65F70D}" dt="2024-10-15T22:22:11.444" v="963" actId="27636"/>
          <ac:spMkLst>
            <pc:docMk/>
            <pc:sldMk cId="273194327" sldId="286"/>
            <ac:spMk id="2" creationId="{99CBD01A-CD21-4459-80AB-F3189DF381A3}"/>
          </ac:spMkLst>
        </pc:spChg>
        <pc:spChg chg="mod">
          <ac:chgData name="Cawelti, Andrea" userId="fa038b84-57ec-43a1-8829-1a7a39016fec" providerId="ADAL" clId="{E50426A6-0ED0-4F9F-87DB-70FC9C65F70D}" dt="2024-10-15T22:27:59.312" v="1155" actId="20577"/>
          <ac:spMkLst>
            <pc:docMk/>
            <pc:sldMk cId="273194327" sldId="286"/>
            <ac:spMk id="3" creationId="{55B14929-FC28-ABD7-591F-D1C3C25BBE66}"/>
          </ac:spMkLst>
        </pc:spChg>
      </pc:sldChg>
      <pc:sldChg chg="add">
        <pc:chgData name="Cawelti, Andrea" userId="fa038b84-57ec-43a1-8829-1a7a39016fec" providerId="ADAL" clId="{E50426A6-0ED0-4F9F-87DB-70FC9C65F70D}" dt="2024-10-15T22:37:00.391" v="1162" actId="2890"/>
        <pc:sldMkLst>
          <pc:docMk/>
          <pc:sldMk cId="2147139877" sldId="287"/>
        </pc:sldMkLst>
      </pc:sldChg>
      <pc:sldChg chg="add">
        <pc:chgData name="Cawelti, Andrea" userId="fa038b84-57ec-43a1-8829-1a7a39016fec" providerId="ADAL" clId="{E50426A6-0ED0-4F9F-87DB-70FC9C65F70D}" dt="2024-10-17T23:24:10.186" v="1232" actId="2890"/>
        <pc:sldMkLst>
          <pc:docMk/>
          <pc:sldMk cId="2570381834" sldId="288"/>
        </pc:sldMkLst>
      </pc:sldChg>
      <pc:sldChg chg="modSp add mod">
        <pc:chgData name="Cawelti, Andrea" userId="fa038b84-57ec-43a1-8829-1a7a39016fec" providerId="ADAL" clId="{E50426A6-0ED0-4F9F-87DB-70FC9C65F70D}" dt="2024-10-17T23:49:11.944" v="1514" actId="14100"/>
        <pc:sldMkLst>
          <pc:docMk/>
          <pc:sldMk cId="270558105" sldId="289"/>
        </pc:sldMkLst>
        <pc:spChg chg="mod">
          <ac:chgData name="Cawelti, Andrea" userId="fa038b84-57ec-43a1-8829-1a7a39016fec" providerId="ADAL" clId="{E50426A6-0ED0-4F9F-87DB-70FC9C65F70D}" dt="2024-10-17T23:48:48.529" v="1513" actId="122"/>
          <ac:spMkLst>
            <pc:docMk/>
            <pc:sldMk cId="270558105" sldId="289"/>
            <ac:spMk id="2" creationId="{C1EF82D3-560E-65FC-BF53-0946BB6970EC}"/>
          </ac:spMkLst>
        </pc:spChg>
        <pc:spChg chg="mod">
          <ac:chgData name="Cawelti, Andrea" userId="fa038b84-57ec-43a1-8829-1a7a39016fec" providerId="ADAL" clId="{E50426A6-0ED0-4F9F-87DB-70FC9C65F70D}" dt="2024-10-17T23:49:11.944" v="1514" actId="14100"/>
          <ac:spMkLst>
            <pc:docMk/>
            <pc:sldMk cId="270558105" sldId="289"/>
            <ac:spMk id="3" creationId="{7EA51BA4-FD64-AE5F-0AA4-E375005B2840}"/>
          </ac:spMkLst>
        </pc:spChg>
      </pc:sldChg>
      <pc:sldChg chg="addSp delSp modSp add mod">
        <pc:chgData name="Cawelti, Andrea" userId="fa038b84-57ec-43a1-8829-1a7a39016fec" providerId="ADAL" clId="{E50426A6-0ED0-4F9F-87DB-70FC9C65F70D}" dt="2024-10-18T00:04:35.866" v="1557" actId="20577"/>
        <pc:sldMkLst>
          <pc:docMk/>
          <pc:sldMk cId="1930141917" sldId="290"/>
        </pc:sldMkLst>
        <pc:spChg chg="mod">
          <ac:chgData name="Cawelti, Andrea" userId="fa038b84-57ec-43a1-8829-1a7a39016fec" providerId="ADAL" clId="{E50426A6-0ED0-4F9F-87DB-70FC9C65F70D}" dt="2024-10-18T00:04:35.866" v="1557" actId="20577"/>
          <ac:spMkLst>
            <pc:docMk/>
            <pc:sldMk cId="1930141917" sldId="290"/>
            <ac:spMk id="2" creationId="{009C4B8E-DFBC-B1F6-0448-87221C0494EA}"/>
          </ac:spMkLst>
        </pc:spChg>
        <pc:spChg chg="del mod">
          <ac:chgData name="Cawelti, Andrea" userId="fa038b84-57ec-43a1-8829-1a7a39016fec" providerId="ADAL" clId="{E50426A6-0ED0-4F9F-87DB-70FC9C65F70D}" dt="2024-10-18T00:03:43.932" v="1523" actId="22"/>
          <ac:spMkLst>
            <pc:docMk/>
            <pc:sldMk cId="1930141917" sldId="290"/>
            <ac:spMk id="3" creationId="{6448DA15-E77C-4429-3E84-B34D4AEBA3B7}"/>
          </ac:spMkLst>
        </pc:spChg>
        <pc:picChg chg="add mod ord">
          <ac:chgData name="Cawelti, Andrea" userId="fa038b84-57ec-43a1-8829-1a7a39016fec" providerId="ADAL" clId="{E50426A6-0ED0-4F9F-87DB-70FC9C65F70D}" dt="2024-10-18T00:03:58.278" v="1525" actId="14100"/>
          <ac:picMkLst>
            <pc:docMk/>
            <pc:sldMk cId="1930141917" sldId="290"/>
            <ac:picMk id="5" creationId="{0BEF7DE3-CD75-43E5-B8CB-DA85C3E9A8F1}"/>
          </ac:picMkLst>
        </pc:picChg>
      </pc:sldChg>
      <pc:sldChg chg="del">
        <pc:chgData name="Cawelti, Andrea" userId="fa038b84-57ec-43a1-8829-1a7a39016fec" providerId="ADAL" clId="{E50426A6-0ED0-4F9F-87DB-70FC9C65F70D}" dt="2024-10-15T16:13:15.839" v="0" actId="47"/>
        <pc:sldMkLst>
          <pc:docMk/>
          <pc:sldMk cId="928755152" sldId="291"/>
        </pc:sldMkLst>
      </pc:sldChg>
      <pc:sldChg chg="modSp add mod ord">
        <pc:chgData name="Cawelti, Andrea" userId="fa038b84-57ec-43a1-8829-1a7a39016fec" providerId="ADAL" clId="{E50426A6-0ED0-4F9F-87DB-70FC9C65F70D}" dt="2024-10-18T00:26:07.097" v="1786" actId="20577"/>
        <pc:sldMkLst>
          <pc:docMk/>
          <pc:sldMk cId="3959561337" sldId="291"/>
        </pc:sldMkLst>
        <pc:spChg chg="mod">
          <ac:chgData name="Cawelti, Andrea" userId="fa038b84-57ec-43a1-8829-1a7a39016fec" providerId="ADAL" clId="{E50426A6-0ED0-4F9F-87DB-70FC9C65F70D}" dt="2024-10-18T00:25:46.046" v="1785" actId="14100"/>
          <ac:spMkLst>
            <pc:docMk/>
            <pc:sldMk cId="3959561337" sldId="291"/>
            <ac:spMk id="2" creationId="{BCCFEFB2-4A5A-5891-91E5-A53582D30BF2}"/>
          </ac:spMkLst>
        </pc:spChg>
        <pc:spChg chg="mod">
          <ac:chgData name="Cawelti, Andrea" userId="fa038b84-57ec-43a1-8829-1a7a39016fec" providerId="ADAL" clId="{E50426A6-0ED0-4F9F-87DB-70FC9C65F70D}" dt="2024-10-18T00:26:07.097" v="1786" actId="20577"/>
          <ac:spMkLst>
            <pc:docMk/>
            <pc:sldMk cId="3959561337" sldId="291"/>
            <ac:spMk id="3" creationId="{3799FF95-B683-F56F-2664-F088E170489A}"/>
          </ac:spMkLst>
        </pc:spChg>
      </pc:sldChg>
      <pc:sldChg chg="addSp delSp modSp add mod">
        <pc:chgData name="Cawelti, Andrea" userId="fa038b84-57ec-43a1-8829-1a7a39016fec" providerId="ADAL" clId="{E50426A6-0ED0-4F9F-87DB-70FC9C65F70D}" dt="2024-10-18T00:30:02.597" v="1810" actId="5793"/>
        <pc:sldMkLst>
          <pc:docMk/>
          <pc:sldMk cId="1596460817" sldId="292"/>
        </pc:sldMkLst>
        <pc:spChg chg="del mod">
          <ac:chgData name="Cawelti, Andrea" userId="fa038b84-57ec-43a1-8829-1a7a39016fec" providerId="ADAL" clId="{E50426A6-0ED0-4F9F-87DB-70FC9C65F70D}" dt="2024-10-18T00:29:32.986" v="1808" actId="478"/>
          <ac:spMkLst>
            <pc:docMk/>
            <pc:sldMk cId="1596460817" sldId="292"/>
            <ac:spMk id="2" creationId="{80546306-A32D-4619-6F6B-6364C6FCD584}"/>
          </ac:spMkLst>
        </pc:spChg>
        <pc:spChg chg="mod">
          <ac:chgData name="Cawelti, Andrea" userId="fa038b84-57ec-43a1-8829-1a7a39016fec" providerId="ADAL" clId="{E50426A6-0ED0-4F9F-87DB-70FC9C65F70D}" dt="2024-10-18T00:30:02.597" v="1810" actId="5793"/>
          <ac:spMkLst>
            <pc:docMk/>
            <pc:sldMk cId="1596460817" sldId="292"/>
            <ac:spMk id="3" creationId="{D99B4703-A982-96D5-B7D2-8C95B1C6D775}"/>
          </ac:spMkLst>
        </pc:spChg>
        <pc:picChg chg="add mod">
          <ac:chgData name="Cawelti, Andrea" userId="fa038b84-57ec-43a1-8829-1a7a39016fec" providerId="ADAL" clId="{E50426A6-0ED0-4F9F-87DB-70FC9C65F70D}" dt="2024-10-18T00:29:55.977" v="1809" actId="14100"/>
          <ac:picMkLst>
            <pc:docMk/>
            <pc:sldMk cId="1596460817" sldId="292"/>
            <ac:picMk id="4" creationId="{940F5355-8AC5-2B03-CFE1-12476A46134B}"/>
          </ac:picMkLst>
        </pc:picChg>
      </pc:sldChg>
      <pc:sldChg chg="del">
        <pc:chgData name="Cawelti, Andrea" userId="fa038b84-57ec-43a1-8829-1a7a39016fec" providerId="ADAL" clId="{E50426A6-0ED0-4F9F-87DB-70FC9C65F70D}" dt="2024-10-15T16:13:15.839" v="0" actId="47"/>
        <pc:sldMkLst>
          <pc:docMk/>
          <pc:sldMk cId="1914172188" sldId="292"/>
        </pc:sldMkLst>
      </pc:sldChg>
      <pc:sldChg chg="del">
        <pc:chgData name="Cawelti, Andrea" userId="fa038b84-57ec-43a1-8829-1a7a39016fec" providerId="ADAL" clId="{E50426A6-0ED0-4F9F-87DB-70FC9C65F70D}" dt="2024-10-15T16:13:15.839" v="0" actId="47"/>
        <pc:sldMkLst>
          <pc:docMk/>
          <pc:sldMk cId="761660156" sldId="293"/>
        </pc:sldMkLst>
      </pc:sldChg>
      <pc:sldChg chg="del">
        <pc:chgData name="Cawelti, Andrea" userId="fa038b84-57ec-43a1-8829-1a7a39016fec" providerId="ADAL" clId="{E50426A6-0ED0-4F9F-87DB-70FC9C65F70D}" dt="2024-10-15T16:13:15.839" v="0" actId="47"/>
        <pc:sldMkLst>
          <pc:docMk/>
          <pc:sldMk cId="44265868" sldId="294"/>
        </pc:sldMkLst>
      </pc:sldChg>
      <pc:sldChg chg="del">
        <pc:chgData name="Cawelti, Andrea" userId="fa038b84-57ec-43a1-8829-1a7a39016fec" providerId="ADAL" clId="{E50426A6-0ED0-4F9F-87DB-70FC9C65F70D}" dt="2024-10-15T16:13:15.839" v="0" actId="47"/>
        <pc:sldMkLst>
          <pc:docMk/>
          <pc:sldMk cId="264201035" sldId="295"/>
        </pc:sldMkLst>
      </pc:sldChg>
      <pc:sldChg chg="del">
        <pc:chgData name="Cawelti, Andrea" userId="fa038b84-57ec-43a1-8829-1a7a39016fec" providerId="ADAL" clId="{E50426A6-0ED0-4F9F-87DB-70FC9C65F70D}" dt="2024-10-15T16:13:15.839" v="0" actId="47"/>
        <pc:sldMkLst>
          <pc:docMk/>
          <pc:sldMk cId="2039056324" sldId="297"/>
        </pc:sldMkLst>
      </pc:sldChg>
      <pc:sldChg chg="del">
        <pc:chgData name="Cawelti, Andrea" userId="fa038b84-57ec-43a1-8829-1a7a39016fec" providerId="ADAL" clId="{E50426A6-0ED0-4F9F-87DB-70FC9C65F70D}" dt="2024-10-15T16:13:15.839" v="0" actId="47"/>
        <pc:sldMkLst>
          <pc:docMk/>
          <pc:sldMk cId="753037805" sldId="298"/>
        </pc:sldMkLst>
      </pc:sldChg>
      <pc:sldChg chg="del">
        <pc:chgData name="Cawelti, Andrea" userId="fa038b84-57ec-43a1-8829-1a7a39016fec" providerId="ADAL" clId="{E50426A6-0ED0-4F9F-87DB-70FC9C65F70D}" dt="2024-10-15T16:13:15.839" v="0" actId="47"/>
        <pc:sldMkLst>
          <pc:docMk/>
          <pc:sldMk cId="4248119435" sldId="300"/>
        </pc:sldMkLst>
      </pc:sldChg>
      <pc:sldChg chg="del">
        <pc:chgData name="Cawelti, Andrea" userId="fa038b84-57ec-43a1-8829-1a7a39016fec" providerId="ADAL" clId="{E50426A6-0ED0-4F9F-87DB-70FC9C65F70D}" dt="2024-10-15T16:13:15.839" v="0" actId="47"/>
        <pc:sldMkLst>
          <pc:docMk/>
          <pc:sldMk cId="1397987046" sldId="301"/>
        </pc:sldMkLst>
      </pc:sldChg>
      <pc:sldChg chg="del">
        <pc:chgData name="Cawelti, Andrea" userId="fa038b84-57ec-43a1-8829-1a7a39016fec" providerId="ADAL" clId="{E50426A6-0ED0-4F9F-87DB-70FC9C65F70D}" dt="2024-10-15T16:13:15.839" v="0" actId="47"/>
        <pc:sldMkLst>
          <pc:docMk/>
          <pc:sldMk cId="1910616235" sldId="302"/>
        </pc:sldMkLst>
      </pc:sldChg>
      <pc:sldChg chg="del">
        <pc:chgData name="Cawelti, Andrea" userId="fa038b84-57ec-43a1-8829-1a7a39016fec" providerId="ADAL" clId="{E50426A6-0ED0-4F9F-87DB-70FC9C65F70D}" dt="2024-10-15T16:13:15.839" v="0" actId="47"/>
        <pc:sldMkLst>
          <pc:docMk/>
          <pc:sldMk cId="999078557" sldId="303"/>
        </pc:sldMkLst>
      </pc:sldChg>
      <pc:sldChg chg="del">
        <pc:chgData name="Cawelti, Andrea" userId="fa038b84-57ec-43a1-8829-1a7a39016fec" providerId="ADAL" clId="{E50426A6-0ED0-4F9F-87DB-70FC9C65F70D}" dt="2024-10-15T16:13:15.839" v="0" actId="47"/>
        <pc:sldMkLst>
          <pc:docMk/>
          <pc:sldMk cId="4217144196" sldId="304"/>
        </pc:sldMkLst>
      </pc:sldChg>
      <pc:sldChg chg="del">
        <pc:chgData name="Cawelti, Andrea" userId="fa038b84-57ec-43a1-8829-1a7a39016fec" providerId="ADAL" clId="{E50426A6-0ED0-4F9F-87DB-70FC9C65F70D}" dt="2024-10-15T16:13:15.839" v="0" actId="47"/>
        <pc:sldMkLst>
          <pc:docMk/>
          <pc:sldMk cId="4104764226" sldId="305"/>
        </pc:sldMkLst>
      </pc:sldChg>
      <pc:sldChg chg="del">
        <pc:chgData name="Cawelti, Andrea" userId="fa038b84-57ec-43a1-8829-1a7a39016fec" providerId="ADAL" clId="{E50426A6-0ED0-4F9F-87DB-70FC9C65F70D}" dt="2024-10-15T16:13:15.839" v="0" actId="47"/>
        <pc:sldMkLst>
          <pc:docMk/>
          <pc:sldMk cId="1111819290" sldId="306"/>
        </pc:sldMkLst>
      </pc:sldChg>
      <pc:sldChg chg="del">
        <pc:chgData name="Cawelti, Andrea" userId="fa038b84-57ec-43a1-8829-1a7a39016fec" providerId="ADAL" clId="{E50426A6-0ED0-4F9F-87DB-70FC9C65F70D}" dt="2024-10-15T16:13:15.839" v="0" actId="47"/>
        <pc:sldMkLst>
          <pc:docMk/>
          <pc:sldMk cId="1545570178" sldId="307"/>
        </pc:sldMkLst>
      </pc:sldChg>
      <pc:sldChg chg="del">
        <pc:chgData name="Cawelti, Andrea" userId="fa038b84-57ec-43a1-8829-1a7a39016fec" providerId="ADAL" clId="{E50426A6-0ED0-4F9F-87DB-70FC9C65F70D}" dt="2024-10-15T16:13:15.839" v="0" actId="47"/>
        <pc:sldMkLst>
          <pc:docMk/>
          <pc:sldMk cId="1166895259" sldId="308"/>
        </pc:sldMkLst>
      </pc:sldChg>
      <pc:sldChg chg="del">
        <pc:chgData name="Cawelti, Andrea" userId="fa038b84-57ec-43a1-8829-1a7a39016fec" providerId="ADAL" clId="{E50426A6-0ED0-4F9F-87DB-70FC9C65F70D}" dt="2024-10-15T16:13:15.839" v="0" actId="47"/>
        <pc:sldMkLst>
          <pc:docMk/>
          <pc:sldMk cId="784084816" sldId="309"/>
        </pc:sldMkLst>
      </pc:sldChg>
      <pc:sldChg chg="del">
        <pc:chgData name="Cawelti, Andrea" userId="fa038b84-57ec-43a1-8829-1a7a39016fec" providerId="ADAL" clId="{E50426A6-0ED0-4F9F-87DB-70FC9C65F70D}" dt="2024-10-15T16:13:15.839" v="0" actId="47"/>
        <pc:sldMkLst>
          <pc:docMk/>
          <pc:sldMk cId="873414105" sldId="310"/>
        </pc:sldMkLst>
      </pc:sldChg>
      <pc:sldChg chg="del">
        <pc:chgData name="Cawelti, Andrea" userId="fa038b84-57ec-43a1-8829-1a7a39016fec" providerId="ADAL" clId="{E50426A6-0ED0-4F9F-87DB-70FC9C65F70D}" dt="2024-10-15T16:13:15.839" v="0" actId="47"/>
        <pc:sldMkLst>
          <pc:docMk/>
          <pc:sldMk cId="575850883" sldId="311"/>
        </pc:sldMkLst>
      </pc:sldChg>
      <pc:sldChg chg="del">
        <pc:chgData name="Cawelti, Andrea" userId="fa038b84-57ec-43a1-8829-1a7a39016fec" providerId="ADAL" clId="{E50426A6-0ED0-4F9F-87DB-70FC9C65F70D}" dt="2024-10-15T16:13:15.839" v="0" actId="47"/>
        <pc:sldMkLst>
          <pc:docMk/>
          <pc:sldMk cId="1215155989" sldId="312"/>
        </pc:sldMkLst>
      </pc:sldChg>
      <pc:sldChg chg="del">
        <pc:chgData name="Cawelti, Andrea" userId="fa038b84-57ec-43a1-8829-1a7a39016fec" providerId="ADAL" clId="{E50426A6-0ED0-4F9F-87DB-70FC9C65F70D}" dt="2024-10-15T16:13:15.839" v="0" actId="47"/>
        <pc:sldMkLst>
          <pc:docMk/>
          <pc:sldMk cId="3425422439" sldId="313"/>
        </pc:sldMkLst>
      </pc:sldChg>
      <pc:sldChg chg="del">
        <pc:chgData name="Cawelti, Andrea" userId="fa038b84-57ec-43a1-8829-1a7a39016fec" providerId="ADAL" clId="{E50426A6-0ED0-4F9F-87DB-70FC9C65F70D}" dt="2024-10-15T16:13:15.839" v="0" actId="47"/>
        <pc:sldMkLst>
          <pc:docMk/>
          <pc:sldMk cId="979997233" sldId="314"/>
        </pc:sldMkLst>
      </pc:sldChg>
      <pc:sldChg chg="del">
        <pc:chgData name="Cawelti, Andrea" userId="fa038b84-57ec-43a1-8829-1a7a39016fec" providerId="ADAL" clId="{E50426A6-0ED0-4F9F-87DB-70FC9C65F70D}" dt="2024-10-15T16:13:15.839" v="0" actId="47"/>
        <pc:sldMkLst>
          <pc:docMk/>
          <pc:sldMk cId="2961861542" sldId="315"/>
        </pc:sldMkLst>
      </pc:sldChg>
      <pc:sldChg chg="del">
        <pc:chgData name="Cawelti, Andrea" userId="fa038b84-57ec-43a1-8829-1a7a39016fec" providerId="ADAL" clId="{E50426A6-0ED0-4F9F-87DB-70FC9C65F70D}" dt="2024-10-15T16:13:15.839" v="0" actId="47"/>
        <pc:sldMkLst>
          <pc:docMk/>
          <pc:sldMk cId="3595985578" sldId="316"/>
        </pc:sldMkLst>
      </pc:sldChg>
      <pc:sldChg chg="del">
        <pc:chgData name="Cawelti, Andrea" userId="fa038b84-57ec-43a1-8829-1a7a39016fec" providerId="ADAL" clId="{E50426A6-0ED0-4F9F-87DB-70FC9C65F70D}" dt="2024-10-15T16:13:15.839" v="0" actId="47"/>
        <pc:sldMkLst>
          <pc:docMk/>
          <pc:sldMk cId="2128448039" sldId="317"/>
        </pc:sldMkLst>
      </pc:sldChg>
      <pc:sldChg chg="del">
        <pc:chgData name="Cawelti, Andrea" userId="fa038b84-57ec-43a1-8829-1a7a39016fec" providerId="ADAL" clId="{E50426A6-0ED0-4F9F-87DB-70FC9C65F70D}" dt="2024-10-15T16:13:15.839" v="0" actId="47"/>
        <pc:sldMkLst>
          <pc:docMk/>
          <pc:sldMk cId="2607696271" sldId="318"/>
        </pc:sldMkLst>
      </pc:sldChg>
      <pc:sldChg chg="del">
        <pc:chgData name="Cawelti, Andrea" userId="fa038b84-57ec-43a1-8829-1a7a39016fec" providerId="ADAL" clId="{E50426A6-0ED0-4F9F-87DB-70FC9C65F70D}" dt="2024-10-15T16:13:15.839" v="0" actId="47"/>
        <pc:sldMkLst>
          <pc:docMk/>
          <pc:sldMk cId="1425379544" sldId="319"/>
        </pc:sldMkLst>
      </pc:sldChg>
      <pc:sldChg chg="del">
        <pc:chgData name="Cawelti, Andrea" userId="fa038b84-57ec-43a1-8829-1a7a39016fec" providerId="ADAL" clId="{E50426A6-0ED0-4F9F-87DB-70FC9C65F70D}" dt="2024-10-15T16:13:15.839" v="0" actId="47"/>
        <pc:sldMkLst>
          <pc:docMk/>
          <pc:sldMk cId="4228027156" sldId="320"/>
        </pc:sldMkLst>
      </pc:sldChg>
      <pc:sldChg chg="del">
        <pc:chgData name="Cawelti, Andrea" userId="fa038b84-57ec-43a1-8829-1a7a39016fec" providerId="ADAL" clId="{E50426A6-0ED0-4F9F-87DB-70FC9C65F70D}" dt="2024-10-15T16:13:15.839" v="0" actId="47"/>
        <pc:sldMkLst>
          <pc:docMk/>
          <pc:sldMk cId="3351218307" sldId="321"/>
        </pc:sldMkLst>
      </pc:sldChg>
      <pc:sldChg chg="del">
        <pc:chgData name="Cawelti, Andrea" userId="fa038b84-57ec-43a1-8829-1a7a39016fec" providerId="ADAL" clId="{E50426A6-0ED0-4F9F-87DB-70FC9C65F70D}" dt="2024-10-15T16:13:15.839" v="0" actId="47"/>
        <pc:sldMkLst>
          <pc:docMk/>
          <pc:sldMk cId="3089788132" sldId="322"/>
        </pc:sldMkLst>
      </pc:sldChg>
      <pc:sldChg chg="del">
        <pc:chgData name="Cawelti, Andrea" userId="fa038b84-57ec-43a1-8829-1a7a39016fec" providerId="ADAL" clId="{E50426A6-0ED0-4F9F-87DB-70FC9C65F70D}" dt="2024-10-15T16:13:15.839" v="0" actId="47"/>
        <pc:sldMkLst>
          <pc:docMk/>
          <pc:sldMk cId="4243113553" sldId="323"/>
        </pc:sldMkLst>
      </pc:sldChg>
      <pc:sldChg chg="del">
        <pc:chgData name="Cawelti, Andrea" userId="fa038b84-57ec-43a1-8829-1a7a39016fec" providerId="ADAL" clId="{E50426A6-0ED0-4F9F-87DB-70FC9C65F70D}" dt="2024-10-15T16:13:15.839" v="0" actId="47"/>
        <pc:sldMkLst>
          <pc:docMk/>
          <pc:sldMk cId="832063574" sldId="324"/>
        </pc:sldMkLst>
      </pc:sldChg>
      <pc:sldChg chg="del">
        <pc:chgData name="Cawelti, Andrea" userId="fa038b84-57ec-43a1-8829-1a7a39016fec" providerId="ADAL" clId="{E50426A6-0ED0-4F9F-87DB-70FC9C65F70D}" dt="2024-10-15T16:13:15.839" v="0" actId="47"/>
        <pc:sldMkLst>
          <pc:docMk/>
          <pc:sldMk cId="228091414" sldId="325"/>
        </pc:sldMkLst>
      </pc:sldChg>
      <pc:sldChg chg="del">
        <pc:chgData name="Cawelti, Andrea" userId="fa038b84-57ec-43a1-8829-1a7a39016fec" providerId="ADAL" clId="{E50426A6-0ED0-4F9F-87DB-70FC9C65F70D}" dt="2024-10-15T16:13:15.839" v="0" actId="47"/>
        <pc:sldMkLst>
          <pc:docMk/>
          <pc:sldMk cId="22918941" sldId="326"/>
        </pc:sldMkLst>
      </pc:sldChg>
      <pc:sldChg chg="del">
        <pc:chgData name="Cawelti, Andrea" userId="fa038b84-57ec-43a1-8829-1a7a39016fec" providerId="ADAL" clId="{E50426A6-0ED0-4F9F-87DB-70FC9C65F70D}" dt="2024-10-15T16:13:15.839" v="0" actId="47"/>
        <pc:sldMkLst>
          <pc:docMk/>
          <pc:sldMk cId="3935792538" sldId="327"/>
        </pc:sldMkLst>
      </pc:sldChg>
      <pc:sldChg chg="del">
        <pc:chgData name="Cawelti, Andrea" userId="fa038b84-57ec-43a1-8829-1a7a39016fec" providerId="ADAL" clId="{E50426A6-0ED0-4F9F-87DB-70FC9C65F70D}" dt="2024-10-15T16:13:15.839" v="0" actId="47"/>
        <pc:sldMkLst>
          <pc:docMk/>
          <pc:sldMk cId="3955494238" sldId="328"/>
        </pc:sldMkLst>
      </pc:sldChg>
      <pc:sldChg chg="del">
        <pc:chgData name="Cawelti, Andrea" userId="fa038b84-57ec-43a1-8829-1a7a39016fec" providerId="ADAL" clId="{E50426A6-0ED0-4F9F-87DB-70FC9C65F70D}" dt="2024-10-15T16:13:15.839" v="0" actId="47"/>
        <pc:sldMkLst>
          <pc:docMk/>
          <pc:sldMk cId="3929698979" sldId="329"/>
        </pc:sldMkLst>
      </pc:sldChg>
      <pc:sldChg chg="del">
        <pc:chgData name="Cawelti, Andrea" userId="fa038b84-57ec-43a1-8829-1a7a39016fec" providerId="ADAL" clId="{E50426A6-0ED0-4F9F-87DB-70FC9C65F70D}" dt="2024-10-15T16:13:15.839" v="0" actId="47"/>
        <pc:sldMkLst>
          <pc:docMk/>
          <pc:sldMk cId="780455085" sldId="330"/>
        </pc:sldMkLst>
      </pc:sldChg>
      <pc:sldChg chg="del">
        <pc:chgData name="Cawelti, Andrea" userId="fa038b84-57ec-43a1-8829-1a7a39016fec" providerId="ADAL" clId="{E50426A6-0ED0-4F9F-87DB-70FC9C65F70D}" dt="2024-10-15T16:13:15.839" v="0" actId="47"/>
        <pc:sldMkLst>
          <pc:docMk/>
          <pc:sldMk cId="3169814544" sldId="331"/>
        </pc:sldMkLst>
      </pc:sldChg>
    </pc:docChg>
  </pc:docChgLst>
  <pc:docChgLst>
    <pc:chgData name="Cawelti, Andrea" userId="fa038b84-57ec-43a1-8829-1a7a39016fec" providerId="ADAL" clId="{2F34C71E-51FF-4091-A6D5-2CBA61EB99EC}"/>
    <pc:docChg chg="undo custSel addSld delSld modSld">
      <pc:chgData name="Cawelti, Andrea" userId="fa038b84-57ec-43a1-8829-1a7a39016fec" providerId="ADAL" clId="{2F34C71E-51FF-4091-A6D5-2CBA61EB99EC}" dt="2022-02-06T23:51:37.967" v="1358" actId="14100"/>
      <pc:docMkLst>
        <pc:docMk/>
      </pc:docMkLst>
      <pc:sldChg chg="del">
        <pc:chgData name="Cawelti, Andrea" userId="fa038b84-57ec-43a1-8829-1a7a39016fec" providerId="ADAL" clId="{2F34C71E-51FF-4091-A6D5-2CBA61EB99EC}" dt="2022-02-02T20:47:25.944" v="180" actId="47"/>
        <pc:sldMkLst>
          <pc:docMk/>
          <pc:sldMk cId="1398068396" sldId="256"/>
        </pc:sldMkLst>
      </pc:sldChg>
      <pc:sldChg chg="del">
        <pc:chgData name="Cawelti, Andrea" userId="fa038b84-57ec-43a1-8829-1a7a39016fec" providerId="ADAL" clId="{2F34C71E-51FF-4091-A6D5-2CBA61EB99EC}" dt="2022-02-02T20:47:25.944" v="180" actId="47"/>
        <pc:sldMkLst>
          <pc:docMk/>
          <pc:sldMk cId="3535719961" sldId="264"/>
        </pc:sldMkLst>
      </pc:sldChg>
      <pc:sldChg chg="del">
        <pc:chgData name="Cawelti, Andrea" userId="fa038b84-57ec-43a1-8829-1a7a39016fec" providerId="ADAL" clId="{2F34C71E-51FF-4091-A6D5-2CBA61EB99EC}" dt="2022-02-02T21:40:46.387" v="223" actId="47"/>
        <pc:sldMkLst>
          <pc:docMk/>
          <pc:sldMk cId="1753330552" sldId="267"/>
        </pc:sldMkLst>
      </pc:sldChg>
      <pc:sldChg chg="del">
        <pc:chgData name="Cawelti, Andrea" userId="fa038b84-57ec-43a1-8829-1a7a39016fec" providerId="ADAL" clId="{2F34C71E-51FF-4091-A6D5-2CBA61EB99EC}" dt="2022-02-02T20:47:25.944" v="180" actId="47"/>
        <pc:sldMkLst>
          <pc:docMk/>
          <pc:sldMk cId="3691829262" sldId="268"/>
        </pc:sldMkLst>
      </pc:sldChg>
      <pc:sldChg chg="del">
        <pc:chgData name="Cawelti, Andrea" userId="fa038b84-57ec-43a1-8829-1a7a39016fec" providerId="ADAL" clId="{2F34C71E-51FF-4091-A6D5-2CBA61EB99EC}" dt="2022-02-02T20:47:25.944" v="180" actId="47"/>
        <pc:sldMkLst>
          <pc:docMk/>
          <pc:sldMk cId="2349714306" sldId="269"/>
        </pc:sldMkLst>
      </pc:sldChg>
      <pc:sldChg chg="del">
        <pc:chgData name="Cawelti, Andrea" userId="fa038b84-57ec-43a1-8829-1a7a39016fec" providerId="ADAL" clId="{2F34C71E-51FF-4091-A6D5-2CBA61EB99EC}" dt="2022-02-02T20:47:25.944" v="180" actId="47"/>
        <pc:sldMkLst>
          <pc:docMk/>
          <pc:sldMk cId="3275387143" sldId="270"/>
        </pc:sldMkLst>
      </pc:sldChg>
      <pc:sldChg chg="addSp delSp modSp mod">
        <pc:chgData name="Cawelti, Andrea" userId="fa038b84-57ec-43a1-8829-1a7a39016fec" providerId="ADAL" clId="{2F34C71E-51FF-4091-A6D5-2CBA61EB99EC}" dt="2022-02-02T20:43:07.919" v="134" actId="1076"/>
        <pc:sldMkLst>
          <pc:docMk/>
          <pc:sldMk cId="2996242590" sldId="272"/>
        </pc:sldMkLst>
        <pc:spChg chg="mod">
          <ac:chgData name="Cawelti, Andrea" userId="fa038b84-57ec-43a1-8829-1a7a39016fec" providerId="ADAL" clId="{2F34C71E-51FF-4091-A6D5-2CBA61EB99EC}" dt="2022-02-02T20:36:20.671" v="43" actId="14100"/>
          <ac:spMkLst>
            <pc:docMk/>
            <pc:sldMk cId="2996242590" sldId="272"/>
            <ac:spMk id="3" creationId="{DB346B0D-5C6A-43EA-9022-3262BB35C6CB}"/>
          </ac:spMkLst>
        </pc:spChg>
        <pc:spChg chg="mod">
          <ac:chgData name="Cawelti, Andrea" userId="fa038b84-57ec-43a1-8829-1a7a39016fec" providerId="ADAL" clId="{2F34C71E-51FF-4091-A6D5-2CBA61EB99EC}" dt="2022-02-02T20:36:45.404" v="119" actId="20577"/>
          <ac:spMkLst>
            <pc:docMk/>
            <pc:sldMk cId="2996242590" sldId="272"/>
            <ac:spMk id="4" creationId="{C77BA083-4C2A-4738-90E0-718F615453ED}"/>
          </ac:spMkLst>
        </pc:spChg>
        <pc:picChg chg="del">
          <ac:chgData name="Cawelti, Andrea" userId="fa038b84-57ec-43a1-8829-1a7a39016fec" providerId="ADAL" clId="{2F34C71E-51FF-4091-A6D5-2CBA61EB99EC}" dt="2022-02-02T20:39:15.234" v="120" actId="478"/>
          <ac:picMkLst>
            <pc:docMk/>
            <pc:sldMk cId="2996242590" sldId="272"/>
            <ac:picMk id="6" creationId="{650E1475-B11D-403C-BEFE-48C0DCD71607}"/>
          </ac:picMkLst>
        </pc:picChg>
        <pc:picChg chg="add mod ord">
          <ac:chgData name="Cawelti, Andrea" userId="fa038b84-57ec-43a1-8829-1a7a39016fec" providerId="ADAL" clId="{2F34C71E-51FF-4091-A6D5-2CBA61EB99EC}" dt="2022-02-02T20:43:07.919" v="134" actId="1076"/>
          <ac:picMkLst>
            <pc:docMk/>
            <pc:sldMk cId="2996242590" sldId="272"/>
            <ac:picMk id="7" creationId="{F62C81FF-F2E0-4510-AD67-6E5E7CC99CDE}"/>
          </ac:picMkLst>
        </pc:picChg>
      </pc:sldChg>
      <pc:sldChg chg="modSp add del mod">
        <pc:chgData name="Cawelti, Andrea" userId="fa038b84-57ec-43a1-8829-1a7a39016fec" providerId="ADAL" clId="{2F34C71E-51FF-4091-A6D5-2CBA61EB99EC}" dt="2022-02-04T23:35:22.714" v="954" actId="20577"/>
        <pc:sldMkLst>
          <pc:docMk/>
          <pc:sldMk cId="1685881744" sldId="284"/>
        </pc:sldMkLst>
        <pc:spChg chg="mod">
          <ac:chgData name="Cawelti, Andrea" userId="fa038b84-57ec-43a1-8829-1a7a39016fec" providerId="ADAL" clId="{2F34C71E-51FF-4091-A6D5-2CBA61EB99EC}" dt="2022-02-04T23:35:22.714" v="954" actId="20577"/>
          <ac:spMkLst>
            <pc:docMk/>
            <pc:sldMk cId="1685881744" sldId="284"/>
            <ac:spMk id="2" creationId="{D9922D59-126F-4824-BBB5-063ED00106DD}"/>
          </ac:spMkLst>
        </pc:spChg>
      </pc:sldChg>
      <pc:sldChg chg="del">
        <pc:chgData name="Cawelti, Andrea" userId="fa038b84-57ec-43a1-8829-1a7a39016fec" providerId="ADAL" clId="{2F34C71E-51FF-4091-A6D5-2CBA61EB99EC}" dt="2022-02-02T20:47:25.944" v="180" actId="47"/>
        <pc:sldMkLst>
          <pc:docMk/>
          <pc:sldMk cId="2431169991" sldId="285"/>
        </pc:sldMkLst>
      </pc:sldChg>
      <pc:sldChg chg="del">
        <pc:chgData name="Cawelti, Andrea" userId="fa038b84-57ec-43a1-8829-1a7a39016fec" providerId="ADAL" clId="{2F34C71E-51FF-4091-A6D5-2CBA61EB99EC}" dt="2022-02-02T20:47:25.944" v="180" actId="47"/>
        <pc:sldMkLst>
          <pc:docMk/>
          <pc:sldMk cId="2341480348" sldId="286"/>
        </pc:sldMkLst>
      </pc:sldChg>
      <pc:sldChg chg="del">
        <pc:chgData name="Cawelti, Andrea" userId="fa038b84-57ec-43a1-8829-1a7a39016fec" providerId="ADAL" clId="{2F34C71E-51FF-4091-A6D5-2CBA61EB99EC}" dt="2022-02-02T20:47:25.944" v="180" actId="47"/>
        <pc:sldMkLst>
          <pc:docMk/>
          <pc:sldMk cId="3783276001" sldId="287"/>
        </pc:sldMkLst>
      </pc:sldChg>
      <pc:sldChg chg="del">
        <pc:chgData name="Cawelti, Andrea" userId="fa038b84-57ec-43a1-8829-1a7a39016fec" providerId="ADAL" clId="{2F34C71E-51FF-4091-A6D5-2CBA61EB99EC}" dt="2022-02-02T20:47:25.944" v="180" actId="47"/>
        <pc:sldMkLst>
          <pc:docMk/>
          <pc:sldMk cId="1082125492" sldId="288"/>
        </pc:sldMkLst>
      </pc:sldChg>
      <pc:sldChg chg="del">
        <pc:chgData name="Cawelti, Andrea" userId="fa038b84-57ec-43a1-8829-1a7a39016fec" providerId="ADAL" clId="{2F34C71E-51FF-4091-A6D5-2CBA61EB99EC}" dt="2022-02-02T20:47:25.944" v="180" actId="47"/>
        <pc:sldMkLst>
          <pc:docMk/>
          <pc:sldMk cId="1310362993" sldId="289"/>
        </pc:sldMkLst>
      </pc:sldChg>
      <pc:sldChg chg="del">
        <pc:chgData name="Cawelti, Andrea" userId="fa038b84-57ec-43a1-8829-1a7a39016fec" providerId="ADAL" clId="{2F34C71E-51FF-4091-A6D5-2CBA61EB99EC}" dt="2022-02-02T20:47:25.944" v="180" actId="47"/>
        <pc:sldMkLst>
          <pc:docMk/>
          <pc:sldMk cId="1200541215" sldId="290"/>
        </pc:sldMkLst>
      </pc:sldChg>
      <pc:sldChg chg="addSp delSp modSp mod">
        <pc:chgData name="Cawelti, Andrea" userId="fa038b84-57ec-43a1-8829-1a7a39016fec" providerId="ADAL" clId="{2F34C71E-51FF-4091-A6D5-2CBA61EB99EC}" dt="2022-02-02T23:42:25.716" v="382" actId="14100"/>
        <pc:sldMkLst>
          <pc:docMk/>
          <pc:sldMk cId="928755152" sldId="291"/>
        </pc:sldMkLst>
        <pc:spChg chg="mod">
          <ac:chgData name="Cawelti, Andrea" userId="fa038b84-57ec-43a1-8829-1a7a39016fec" providerId="ADAL" clId="{2F34C71E-51FF-4091-A6D5-2CBA61EB99EC}" dt="2022-02-02T23:42:25.716" v="382" actId="14100"/>
          <ac:spMkLst>
            <pc:docMk/>
            <pc:sldMk cId="928755152" sldId="291"/>
            <ac:spMk id="2" creationId="{7E9C0305-3373-47B1-8B88-73162F3E132E}"/>
          </ac:spMkLst>
        </pc:spChg>
        <pc:spChg chg="del mod">
          <ac:chgData name="Cawelti, Andrea" userId="fa038b84-57ec-43a1-8829-1a7a39016fec" providerId="ADAL" clId="{2F34C71E-51FF-4091-A6D5-2CBA61EB99EC}" dt="2022-02-02T20:44:39.737" v="145" actId="478"/>
          <ac:spMkLst>
            <pc:docMk/>
            <pc:sldMk cId="928755152" sldId="291"/>
            <ac:spMk id="4" creationId="{BFD578A6-F992-4797-9C46-1C7311D56E69}"/>
          </ac:spMkLst>
        </pc:spChg>
        <pc:spChg chg="add del mod">
          <ac:chgData name="Cawelti, Andrea" userId="fa038b84-57ec-43a1-8829-1a7a39016fec" providerId="ADAL" clId="{2F34C71E-51FF-4091-A6D5-2CBA61EB99EC}" dt="2022-02-02T20:43:24.890" v="136"/>
          <ac:spMkLst>
            <pc:docMk/>
            <pc:sldMk cId="928755152" sldId="291"/>
            <ac:spMk id="5" creationId="{240E2DED-26D2-469A-A97E-03C5DA922807}"/>
          </ac:spMkLst>
        </pc:spChg>
        <pc:spChg chg="add del mod">
          <ac:chgData name="Cawelti, Andrea" userId="fa038b84-57ec-43a1-8829-1a7a39016fec" providerId="ADAL" clId="{2F34C71E-51FF-4091-A6D5-2CBA61EB99EC}" dt="2022-02-02T20:44:55.863" v="148" actId="478"/>
          <ac:spMkLst>
            <pc:docMk/>
            <pc:sldMk cId="928755152" sldId="291"/>
            <ac:spMk id="10" creationId="{92082B2A-7F82-4A07-A8D3-23E806A3CCA5}"/>
          </ac:spMkLst>
        </pc:spChg>
        <pc:picChg chg="del">
          <ac:chgData name="Cawelti, Andrea" userId="fa038b84-57ec-43a1-8829-1a7a39016fec" providerId="ADAL" clId="{2F34C71E-51FF-4091-A6D5-2CBA61EB99EC}" dt="2022-02-02T20:43:22.540" v="135" actId="478"/>
          <ac:picMkLst>
            <pc:docMk/>
            <pc:sldMk cId="928755152" sldId="291"/>
            <ac:picMk id="6" creationId="{E2CCAFF0-262E-4721-820E-8D6903C00DDA}"/>
          </ac:picMkLst>
        </pc:picChg>
        <pc:picChg chg="add mod">
          <ac:chgData name="Cawelti, Andrea" userId="fa038b84-57ec-43a1-8829-1a7a39016fec" providerId="ADAL" clId="{2F34C71E-51FF-4091-A6D5-2CBA61EB99EC}" dt="2022-02-02T20:46:10.015" v="176" actId="1076"/>
          <ac:picMkLst>
            <pc:docMk/>
            <pc:sldMk cId="928755152" sldId="291"/>
            <ac:picMk id="8" creationId="{A89C2878-F8A3-4CF5-AED0-DE4BCA723953}"/>
          </ac:picMkLst>
        </pc:picChg>
      </pc:sldChg>
      <pc:sldChg chg="del">
        <pc:chgData name="Cawelti, Andrea" userId="fa038b84-57ec-43a1-8829-1a7a39016fec" providerId="ADAL" clId="{2F34C71E-51FF-4091-A6D5-2CBA61EB99EC}" dt="2022-02-02T20:47:25.944" v="180" actId="47"/>
        <pc:sldMkLst>
          <pc:docMk/>
          <pc:sldMk cId="656623551" sldId="292"/>
        </pc:sldMkLst>
      </pc:sldChg>
      <pc:sldChg chg="addSp delSp modSp new mod">
        <pc:chgData name="Cawelti, Andrea" userId="fa038b84-57ec-43a1-8829-1a7a39016fec" providerId="ADAL" clId="{2F34C71E-51FF-4091-A6D5-2CBA61EB99EC}" dt="2022-02-02T21:40:35.104" v="222" actId="14100"/>
        <pc:sldMkLst>
          <pc:docMk/>
          <pc:sldMk cId="1914172188" sldId="292"/>
        </pc:sldMkLst>
        <pc:spChg chg="mod">
          <ac:chgData name="Cawelti, Andrea" userId="fa038b84-57ec-43a1-8829-1a7a39016fec" providerId="ADAL" clId="{2F34C71E-51FF-4091-A6D5-2CBA61EB99EC}" dt="2022-02-02T21:40:35.104" v="222" actId="14100"/>
          <ac:spMkLst>
            <pc:docMk/>
            <pc:sldMk cId="1914172188" sldId="292"/>
            <ac:spMk id="2" creationId="{2ABC4373-4A67-4A46-A2F1-14E4EBE1FE25}"/>
          </ac:spMkLst>
        </pc:spChg>
        <pc:spChg chg="del">
          <ac:chgData name="Cawelti, Andrea" userId="fa038b84-57ec-43a1-8829-1a7a39016fec" providerId="ADAL" clId="{2F34C71E-51FF-4091-A6D5-2CBA61EB99EC}" dt="2022-02-02T21:02:03.881" v="183" actId="22"/>
          <ac:spMkLst>
            <pc:docMk/>
            <pc:sldMk cId="1914172188" sldId="292"/>
            <ac:spMk id="3" creationId="{A0C16049-2674-4CDF-B069-613D4F87C733}"/>
          </ac:spMkLst>
        </pc:spChg>
        <pc:picChg chg="add mod ord">
          <ac:chgData name="Cawelti, Andrea" userId="fa038b84-57ec-43a1-8829-1a7a39016fec" providerId="ADAL" clId="{2F34C71E-51FF-4091-A6D5-2CBA61EB99EC}" dt="2022-02-02T21:02:26.751" v="187" actId="1076"/>
          <ac:picMkLst>
            <pc:docMk/>
            <pc:sldMk cId="1914172188" sldId="292"/>
            <ac:picMk id="5" creationId="{4DAC20AF-9BAB-4D7F-A21D-B1E2D61DE17E}"/>
          </ac:picMkLst>
        </pc:picChg>
      </pc:sldChg>
      <pc:sldChg chg="addSp modSp add mod">
        <pc:chgData name="Cawelti, Andrea" userId="fa038b84-57ec-43a1-8829-1a7a39016fec" providerId="ADAL" clId="{2F34C71E-51FF-4091-A6D5-2CBA61EB99EC}" dt="2022-02-02T21:46:27.788" v="241" actId="208"/>
        <pc:sldMkLst>
          <pc:docMk/>
          <pc:sldMk cId="761660156" sldId="293"/>
        </pc:sldMkLst>
        <pc:spChg chg="add mod">
          <ac:chgData name="Cawelti, Andrea" userId="fa038b84-57ec-43a1-8829-1a7a39016fec" providerId="ADAL" clId="{2F34C71E-51FF-4091-A6D5-2CBA61EB99EC}" dt="2022-02-02T21:46:27.788" v="241" actId="208"/>
          <ac:spMkLst>
            <pc:docMk/>
            <pc:sldMk cId="761660156" sldId="293"/>
            <ac:spMk id="3" creationId="{90BE2907-ED6E-42D2-B0EC-3BA5750B5B1D}"/>
          </ac:spMkLst>
        </pc:spChg>
      </pc:sldChg>
      <pc:sldChg chg="add">
        <pc:chgData name="Cawelti, Andrea" userId="fa038b84-57ec-43a1-8829-1a7a39016fec" providerId="ADAL" clId="{2F34C71E-51FF-4091-A6D5-2CBA61EB99EC}" dt="2022-02-02T21:56:26.544" v="243"/>
        <pc:sldMkLst>
          <pc:docMk/>
          <pc:sldMk cId="44265868" sldId="294"/>
        </pc:sldMkLst>
      </pc:sldChg>
      <pc:sldChg chg="addSp delSp modSp add del mod">
        <pc:chgData name="Cawelti, Andrea" userId="fa038b84-57ec-43a1-8829-1a7a39016fec" providerId="ADAL" clId="{2F34C71E-51FF-4091-A6D5-2CBA61EB99EC}" dt="2022-02-02T21:56:23.599" v="242" actId="2696"/>
        <pc:sldMkLst>
          <pc:docMk/>
          <pc:sldMk cId="1005704383" sldId="294"/>
        </pc:sldMkLst>
        <pc:spChg chg="mod">
          <ac:chgData name="Cawelti, Andrea" userId="fa038b84-57ec-43a1-8829-1a7a39016fec" providerId="ADAL" clId="{2F34C71E-51FF-4091-A6D5-2CBA61EB99EC}" dt="2022-02-02T21:44:36.304" v="235" actId="1076"/>
          <ac:spMkLst>
            <pc:docMk/>
            <pc:sldMk cId="1005704383" sldId="294"/>
            <ac:spMk id="2" creationId="{2ABC4373-4A67-4A46-A2F1-14E4EBE1FE25}"/>
          </ac:spMkLst>
        </pc:spChg>
        <pc:spChg chg="add mod">
          <ac:chgData name="Cawelti, Andrea" userId="fa038b84-57ec-43a1-8829-1a7a39016fec" providerId="ADAL" clId="{2F34C71E-51FF-4091-A6D5-2CBA61EB99EC}" dt="2022-02-02T21:45:37.072" v="240" actId="207"/>
          <ac:spMkLst>
            <pc:docMk/>
            <pc:sldMk cId="1005704383" sldId="294"/>
            <ac:spMk id="3" creationId="{1ADAF312-2FD6-4355-8CB2-1BDE7876A23F}"/>
          </ac:spMkLst>
        </pc:spChg>
        <pc:spChg chg="add del mod">
          <ac:chgData name="Cawelti, Andrea" userId="fa038b84-57ec-43a1-8829-1a7a39016fec" providerId="ADAL" clId="{2F34C71E-51FF-4091-A6D5-2CBA61EB99EC}" dt="2022-02-02T21:44:43.523" v="236" actId="478"/>
          <ac:spMkLst>
            <pc:docMk/>
            <pc:sldMk cId="1005704383" sldId="294"/>
            <ac:spMk id="4" creationId="{B4DBCE28-78AC-4125-864D-A5DBC68E697A}"/>
          </ac:spMkLst>
        </pc:spChg>
      </pc:sldChg>
      <pc:sldChg chg="del">
        <pc:chgData name="Cawelti, Andrea" userId="fa038b84-57ec-43a1-8829-1a7a39016fec" providerId="ADAL" clId="{2F34C71E-51FF-4091-A6D5-2CBA61EB99EC}" dt="2022-02-02T20:47:25.944" v="180" actId="47"/>
        <pc:sldMkLst>
          <pc:docMk/>
          <pc:sldMk cId="3586416393" sldId="294"/>
        </pc:sldMkLst>
      </pc:sldChg>
      <pc:sldChg chg="modSp new mod">
        <pc:chgData name="Cawelti, Andrea" userId="fa038b84-57ec-43a1-8829-1a7a39016fec" providerId="ADAL" clId="{2F34C71E-51FF-4091-A6D5-2CBA61EB99EC}" dt="2022-02-04T23:15:18.010" v="927" actId="14100"/>
        <pc:sldMkLst>
          <pc:docMk/>
          <pc:sldMk cId="264201035" sldId="295"/>
        </pc:sldMkLst>
        <pc:spChg chg="mod">
          <ac:chgData name="Cawelti, Andrea" userId="fa038b84-57ec-43a1-8829-1a7a39016fec" providerId="ADAL" clId="{2F34C71E-51FF-4091-A6D5-2CBA61EB99EC}" dt="2022-02-04T23:15:18.010" v="927" actId="14100"/>
          <ac:spMkLst>
            <pc:docMk/>
            <pc:sldMk cId="264201035" sldId="295"/>
            <ac:spMk id="2" creationId="{6A9558AC-2D15-4F97-8DF4-157C63DCC98E}"/>
          </ac:spMkLst>
        </pc:spChg>
      </pc:sldChg>
      <pc:sldChg chg="del">
        <pc:chgData name="Cawelti, Andrea" userId="fa038b84-57ec-43a1-8829-1a7a39016fec" providerId="ADAL" clId="{2F34C71E-51FF-4091-A6D5-2CBA61EB99EC}" dt="2022-02-02T20:47:25.944" v="180" actId="47"/>
        <pc:sldMkLst>
          <pc:docMk/>
          <pc:sldMk cId="271861808" sldId="295"/>
        </pc:sldMkLst>
      </pc:sldChg>
      <pc:sldChg chg="addSp delSp modSp add del mod">
        <pc:chgData name="Cawelti, Andrea" userId="fa038b84-57ec-43a1-8829-1a7a39016fec" providerId="ADAL" clId="{2F34C71E-51FF-4091-A6D5-2CBA61EB99EC}" dt="2022-02-04T19:32:55.439" v="529" actId="47"/>
        <pc:sldMkLst>
          <pc:docMk/>
          <pc:sldMk cId="570974793" sldId="296"/>
        </pc:sldMkLst>
        <pc:spChg chg="add">
          <ac:chgData name="Cawelti, Andrea" userId="fa038b84-57ec-43a1-8829-1a7a39016fec" providerId="ADAL" clId="{2F34C71E-51FF-4091-A6D5-2CBA61EB99EC}" dt="2022-02-02T22:32:12.193" v="328" actId="22"/>
          <ac:spMkLst>
            <pc:docMk/>
            <pc:sldMk cId="570974793" sldId="296"/>
            <ac:spMk id="6" creationId="{3E00C1BE-E547-428A-8E83-8CF471EE4814}"/>
          </ac:spMkLst>
        </pc:spChg>
        <pc:spChg chg="add del">
          <ac:chgData name="Cawelti, Andrea" userId="fa038b84-57ec-43a1-8829-1a7a39016fec" providerId="ADAL" clId="{2F34C71E-51FF-4091-A6D5-2CBA61EB99EC}" dt="2022-02-02T22:37:02.186" v="330" actId="22"/>
          <ac:spMkLst>
            <pc:docMk/>
            <pc:sldMk cId="570974793" sldId="296"/>
            <ac:spMk id="8" creationId="{F0FF3EE3-D92C-4EC2-B83C-A4B5F177D2F1}"/>
          </ac:spMkLst>
        </pc:spChg>
        <pc:spChg chg="add mod">
          <ac:chgData name="Cawelti, Andrea" userId="fa038b84-57ec-43a1-8829-1a7a39016fec" providerId="ADAL" clId="{2F34C71E-51FF-4091-A6D5-2CBA61EB99EC}" dt="2022-02-03T01:19:58.699" v="525" actId="478"/>
          <ac:spMkLst>
            <pc:docMk/>
            <pc:sldMk cId="570974793" sldId="296"/>
            <ac:spMk id="10" creationId="{37FA046D-F89A-4B5A-82FB-50F838E66FA3}"/>
          </ac:spMkLst>
        </pc:spChg>
        <pc:picChg chg="del ord">
          <ac:chgData name="Cawelti, Andrea" userId="fa038b84-57ec-43a1-8829-1a7a39016fec" providerId="ADAL" clId="{2F34C71E-51FF-4091-A6D5-2CBA61EB99EC}" dt="2022-02-03T01:19:58.699" v="525" actId="478"/>
          <ac:picMkLst>
            <pc:docMk/>
            <pc:sldMk cId="570974793" sldId="296"/>
            <ac:picMk id="5" creationId="{4DAC20AF-9BAB-4D7F-A21D-B1E2D61DE17E}"/>
          </ac:picMkLst>
        </pc:picChg>
        <pc:picChg chg="add mod ord">
          <ac:chgData name="Cawelti, Andrea" userId="fa038b84-57ec-43a1-8829-1a7a39016fec" providerId="ADAL" clId="{2F34C71E-51FF-4091-A6D5-2CBA61EB99EC}" dt="2022-02-03T01:20:26.059" v="527" actId="167"/>
          <ac:picMkLst>
            <pc:docMk/>
            <pc:sldMk cId="570974793" sldId="296"/>
            <ac:picMk id="11" creationId="{AD933066-8CDE-48C1-AB88-2D367D181010}"/>
          </ac:picMkLst>
        </pc:picChg>
      </pc:sldChg>
      <pc:sldChg chg="del">
        <pc:chgData name="Cawelti, Andrea" userId="fa038b84-57ec-43a1-8829-1a7a39016fec" providerId="ADAL" clId="{2F34C71E-51FF-4091-A6D5-2CBA61EB99EC}" dt="2022-02-02T20:47:25.944" v="180" actId="47"/>
        <pc:sldMkLst>
          <pc:docMk/>
          <pc:sldMk cId="1136052879" sldId="296"/>
        </pc:sldMkLst>
      </pc:sldChg>
      <pc:sldChg chg="add del">
        <pc:chgData name="Cawelti, Andrea" userId="fa038b84-57ec-43a1-8829-1a7a39016fec" providerId="ADAL" clId="{2F34C71E-51FF-4091-A6D5-2CBA61EB99EC}" dt="2022-02-02T22:13:54.491" v="276" actId="47"/>
        <pc:sldMkLst>
          <pc:docMk/>
          <pc:sldMk cId="3561517374" sldId="296"/>
        </pc:sldMkLst>
      </pc:sldChg>
      <pc:sldChg chg="add del">
        <pc:chgData name="Cawelti, Andrea" userId="fa038b84-57ec-43a1-8829-1a7a39016fec" providerId="ADAL" clId="{2F34C71E-51FF-4091-A6D5-2CBA61EB99EC}" dt="2022-02-02T22:13:56.576" v="277" actId="47"/>
        <pc:sldMkLst>
          <pc:docMk/>
          <pc:sldMk cId="1211492884" sldId="297"/>
        </pc:sldMkLst>
      </pc:sldChg>
      <pc:sldChg chg="addSp delSp modSp add mod">
        <pc:chgData name="Cawelti, Andrea" userId="fa038b84-57ec-43a1-8829-1a7a39016fec" providerId="ADAL" clId="{2F34C71E-51FF-4091-A6D5-2CBA61EB99EC}" dt="2022-02-02T23:45:05.594" v="385" actId="1076"/>
        <pc:sldMkLst>
          <pc:docMk/>
          <pc:sldMk cId="2039056324" sldId="297"/>
        </pc:sldMkLst>
        <pc:spChg chg="mod">
          <ac:chgData name="Cawelti, Andrea" userId="fa038b84-57ec-43a1-8829-1a7a39016fec" providerId="ADAL" clId="{2F34C71E-51FF-4091-A6D5-2CBA61EB99EC}" dt="2022-02-02T22:18:19.036" v="287" actId="1076"/>
          <ac:spMkLst>
            <pc:docMk/>
            <pc:sldMk cId="2039056324" sldId="297"/>
            <ac:spMk id="2" creationId="{2ABC4373-4A67-4A46-A2F1-14E4EBE1FE25}"/>
          </ac:spMkLst>
        </pc:spChg>
        <pc:spChg chg="del mod ord">
          <ac:chgData name="Cawelti, Andrea" userId="fa038b84-57ec-43a1-8829-1a7a39016fec" providerId="ADAL" clId="{2F34C71E-51FF-4091-A6D5-2CBA61EB99EC}" dt="2022-02-02T22:21:36.423" v="301" actId="21"/>
          <ac:spMkLst>
            <pc:docMk/>
            <pc:sldMk cId="2039056324" sldId="297"/>
            <ac:spMk id="3" creationId="{1ADAF312-2FD6-4355-8CB2-1BDE7876A23F}"/>
          </ac:spMkLst>
        </pc:spChg>
        <pc:spChg chg="add mod">
          <ac:chgData name="Cawelti, Andrea" userId="fa038b84-57ec-43a1-8829-1a7a39016fec" providerId="ADAL" clId="{2F34C71E-51FF-4091-A6D5-2CBA61EB99EC}" dt="2022-02-02T22:17:48.066" v="284" actId="478"/>
          <ac:spMkLst>
            <pc:docMk/>
            <pc:sldMk cId="2039056324" sldId="297"/>
            <ac:spMk id="6" creationId="{81062D8B-6FF3-45AC-9DAD-AACDE108DC1F}"/>
          </ac:spMkLst>
        </pc:spChg>
        <pc:spChg chg="add del mod">
          <ac:chgData name="Cawelti, Andrea" userId="fa038b84-57ec-43a1-8829-1a7a39016fec" providerId="ADAL" clId="{2F34C71E-51FF-4091-A6D5-2CBA61EB99EC}" dt="2022-02-02T22:22:50.063" v="309" actId="478"/>
          <ac:spMkLst>
            <pc:docMk/>
            <pc:sldMk cId="2039056324" sldId="297"/>
            <ac:spMk id="9" creationId="{6CEDD36B-900D-4A6B-9704-DD472F242655}"/>
          </ac:spMkLst>
        </pc:spChg>
        <pc:spChg chg="add del mod">
          <ac:chgData name="Cawelti, Andrea" userId="fa038b84-57ec-43a1-8829-1a7a39016fec" providerId="ADAL" clId="{2F34C71E-51FF-4091-A6D5-2CBA61EB99EC}" dt="2022-02-02T22:22:10.373" v="305"/>
          <ac:spMkLst>
            <pc:docMk/>
            <pc:sldMk cId="2039056324" sldId="297"/>
            <ac:spMk id="10" creationId="{AA996481-C93D-4AD2-81E6-EAA95221CD56}"/>
          </ac:spMkLst>
        </pc:spChg>
        <pc:spChg chg="add mod">
          <ac:chgData name="Cawelti, Andrea" userId="fa038b84-57ec-43a1-8829-1a7a39016fec" providerId="ADAL" clId="{2F34C71E-51FF-4091-A6D5-2CBA61EB99EC}" dt="2022-02-02T22:25:13.077" v="316" actId="207"/>
          <ac:spMkLst>
            <pc:docMk/>
            <pc:sldMk cId="2039056324" sldId="297"/>
            <ac:spMk id="11" creationId="{D88104B8-8D0E-43D0-868D-714A93691B7B}"/>
          </ac:spMkLst>
        </pc:spChg>
        <pc:picChg chg="del">
          <ac:chgData name="Cawelti, Andrea" userId="fa038b84-57ec-43a1-8829-1a7a39016fec" providerId="ADAL" clId="{2F34C71E-51FF-4091-A6D5-2CBA61EB99EC}" dt="2022-02-02T22:17:48.066" v="284" actId="478"/>
          <ac:picMkLst>
            <pc:docMk/>
            <pc:sldMk cId="2039056324" sldId="297"/>
            <ac:picMk id="5" creationId="{4DAC20AF-9BAB-4D7F-A21D-B1E2D61DE17E}"/>
          </ac:picMkLst>
        </pc:picChg>
        <pc:picChg chg="add mod">
          <ac:chgData name="Cawelti, Andrea" userId="fa038b84-57ec-43a1-8829-1a7a39016fec" providerId="ADAL" clId="{2F34C71E-51FF-4091-A6D5-2CBA61EB99EC}" dt="2022-02-02T22:21:55.915" v="303" actId="1076"/>
          <ac:picMkLst>
            <pc:docMk/>
            <pc:sldMk cId="2039056324" sldId="297"/>
            <ac:picMk id="8" creationId="{E7DA9CA3-9A45-487B-9ECC-47C1867EE9DA}"/>
          </ac:picMkLst>
        </pc:picChg>
        <pc:picChg chg="add mod">
          <ac:chgData name="Cawelti, Andrea" userId="fa038b84-57ec-43a1-8829-1a7a39016fec" providerId="ADAL" clId="{2F34C71E-51FF-4091-A6D5-2CBA61EB99EC}" dt="2022-02-02T23:45:05.594" v="385" actId="1076"/>
          <ac:picMkLst>
            <pc:docMk/>
            <pc:sldMk cId="2039056324" sldId="297"/>
            <ac:picMk id="13" creationId="{1195C04C-8763-479A-93FF-4C7496BE1A2F}"/>
          </ac:picMkLst>
        </pc:picChg>
      </pc:sldChg>
      <pc:sldChg chg="del">
        <pc:chgData name="Cawelti, Andrea" userId="fa038b84-57ec-43a1-8829-1a7a39016fec" providerId="ADAL" clId="{2F34C71E-51FF-4091-A6D5-2CBA61EB99EC}" dt="2022-02-02T20:47:25.944" v="180" actId="47"/>
        <pc:sldMkLst>
          <pc:docMk/>
          <pc:sldMk cId="2711186698" sldId="297"/>
        </pc:sldMkLst>
      </pc:sldChg>
      <pc:sldChg chg="modSp add mod">
        <pc:chgData name="Cawelti, Andrea" userId="fa038b84-57ec-43a1-8829-1a7a39016fec" providerId="ADAL" clId="{2F34C71E-51FF-4091-A6D5-2CBA61EB99EC}" dt="2022-02-02T22:26:39.084" v="321" actId="14100"/>
        <pc:sldMkLst>
          <pc:docMk/>
          <pc:sldMk cId="753037805" sldId="298"/>
        </pc:sldMkLst>
        <pc:spChg chg="mod">
          <ac:chgData name="Cawelti, Andrea" userId="fa038b84-57ec-43a1-8829-1a7a39016fec" providerId="ADAL" clId="{2F34C71E-51FF-4091-A6D5-2CBA61EB99EC}" dt="2022-02-02T22:26:39.084" v="321" actId="14100"/>
          <ac:spMkLst>
            <pc:docMk/>
            <pc:sldMk cId="753037805" sldId="298"/>
            <ac:spMk id="3" creationId="{1ADAF312-2FD6-4355-8CB2-1BDE7876A23F}"/>
          </ac:spMkLst>
        </pc:spChg>
        <pc:picChg chg="mod">
          <ac:chgData name="Cawelti, Andrea" userId="fa038b84-57ec-43a1-8829-1a7a39016fec" providerId="ADAL" clId="{2F34C71E-51FF-4091-A6D5-2CBA61EB99EC}" dt="2022-02-02T22:26:21.530" v="319" actId="1076"/>
          <ac:picMkLst>
            <pc:docMk/>
            <pc:sldMk cId="753037805" sldId="298"/>
            <ac:picMk id="8" creationId="{E7DA9CA3-9A45-487B-9ECC-47C1867EE9DA}"/>
          </ac:picMkLst>
        </pc:picChg>
      </pc:sldChg>
      <pc:sldChg chg="del">
        <pc:chgData name="Cawelti, Andrea" userId="fa038b84-57ec-43a1-8829-1a7a39016fec" providerId="ADAL" clId="{2F34C71E-51FF-4091-A6D5-2CBA61EB99EC}" dt="2022-02-02T20:47:25.944" v="180" actId="47"/>
        <pc:sldMkLst>
          <pc:docMk/>
          <pc:sldMk cId="1631813700" sldId="298"/>
        </pc:sldMkLst>
      </pc:sldChg>
      <pc:sldChg chg="add del">
        <pc:chgData name="Cawelti, Andrea" userId="fa038b84-57ec-43a1-8829-1a7a39016fec" providerId="ADAL" clId="{2F34C71E-51FF-4091-A6D5-2CBA61EB99EC}" dt="2022-02-02T22:13:57.306" v="278" actId="47"/>
        <pc:sldMkLst>
          <pc:docMk/>
          <pc:sldMk cId="2998660680" sldId="298"/>
        </pc:sldMkLst>
      </pc:sldChg>
      <pc:sldChg chg="add del">
        <pc:chgData name="Cawelti, Andrea" userId="fa038b84-57ec-43a1-8829-1a7a39016fec" providerId="ADAL" clId="{2F34C71E-51FF-4091-A6D5-2CBA61EB99EC}" dt="2022-02-02T22:20:01.066" v="292" actId="47"/>
        <pc:sldMkLst>
          <pc:docMk/>
          <pc:sldMk cId="3016350599" sldId="298"/>
        </pc:sldMkLst>
      </pc:sldChg>
      <pc:sldChg chg="add del">
        <pc:chgData name="Cawelti, Andrea" userId="fa038b84-57ec-43a1-8829-1a7a39016fec" providerId="ADAL" clId="{2F34C71E-51FF-4091-A6D5-2CBA61EB99EC}" dt="2022-02-02T22:28:02.196" v="322" actId="47"/>
        <pc:sldMkLst>
          <pc:docMk/>
          <pc:sldMk cId="2009843744" sldId="299"/>
        </pc:sldMkLst>
      </pc:sldChg>
      <pc:sldChg chg="add del">
        <pc:chgData name="Cawelti, Andrea" userId="fa038b84-57ec-43a1-8829-1a7a39016fec" providerId="ADAL" clId="{2F34C71E-51FF-4091-A6D5-2CBA61EB99EC}" dt="2022-02-02T22:13:58.232" v="279" actId="47"/>
        <pc:sldMkLst>
          <pc:docMk/>
          <pc:sldMk cId="2775180253" sldId="299"/>
        </pc:sldMkLst>
      </pc:sldChg>
      <pc:sldChg chg="add del">
        <pc:chgData name="Cawelti, Andrea" userId="fa038b84-57ec-43a1-8829-1a7a39016fec" providerId="ADAL" clId="{2F34C71E-51FF-4091-A6D5-2CBA61EB99EC}" dt="2022-02-02T22:20:02.854" v="293" actId="47"/>
        <pc:sldMkLst>
          <pc:docMk/>
          <pc:sldMk cId="4005024680" sldId="299"/>
        </pc:sldMkLst>
      </pc:sldChg>
      <pc:sldChg chg="del">
        <pc:chgData name="Cawelti, Andrea" userId="fa038b84-57ec-43a1-8829-1a7a39016fec" providerId="ADAL" clId="{2F34C71E-51FF-4091-A6D5-2CBA61EB99EC}" dt="2022-02-02T20:47:25.944" v="180" actId="47"/>
        <pc:sldMkLst>
          <pc:docMk/>
          <pc:sldMk cId="4276285654" sldId="299"/>
        </pc:sldMkLst>
      </pc:sldChg>
      <pc:sldChg chg="del">
        <pc:chgData name="Cawelti, Andrea" userId="fa038b84-57ec-43a1-8829-1a7a39016fec" providerId="ADAL" clId="{2F34C71E-51FF-4091-A6D5-2CBA61EB99EC}" dt="2022-02-02T20:47:25.944" v="180" actId="47"/>
        <pc:sldMkLst>
          <pc:docMk/>
          <pc:sldMk cId="3178107149" sldId="300"/>
        </pc:sldMkLst>
      </pc:sldChg>
      <pc:sldChg chg="modSp add mod">
        <pc:chgData name="Cawelti, Andrea" userId="fa038b84-57ec-43a1-8829-1a7a39016fec" providerId="ADAL" clId="{2F34C71E-51FF-4091-A6D5-2CBA61EB99EC}" dt="2022-02-02T23:49:30.312" v="388" actId="14100"/>
        <pc:sldMkLst>
          <pc:docMk/>
          <pc:sldMk cId="4248119435" sldId="300"/>
        </pc:sldMkLst>
        <pc:spChg chg="mod">
          <ac:chgData name="Cawelti, Andrea" userId="fa038b84-57ec-43a1-8829-1a7a39016fec" providerId="ADAL" clId="{2F34C71E-51FF-4091-A6D5-2CBA61EB99EC}" dt="2022-02-02T23:49:30.312" v="388" actId="14100"/>
          <ac:spMkLst>
            <pc:docMk/>
            <pc:sldMk cId="4248119435" sldId="300"/>
            <ac:spMk id="3" creationId="{1ADAF312-2FD6-4355-8CB2-1BDE7876A23F}"/>
          </ac:spMkLst>
        </pc:spChg>
      </pc:sldChg>
      <pc:sldChg chg="addSp delSp modSp add mod">
        <pc:chgData name="Cawelti, Andrea" userId="fa038b84-57ec-43a1-8829-1a7a39016fec" providerId="ADAL" clId="{2F34C71E-51FF-4091-A6D5-2CBA61EB99EC}" dt="2022-02-02T23:06:26.844" v="352" actId="14100"/>
        <pc:sldMkLst>
          <pc:docMk/>
          <pc:sldMk cId="1397987046" sldId="301"/>
        </pc:sldMkLst>
        <pc:spChg chg="del mod">
          <ac:chgData name="Cawelti, Andrea" userId="fa038b84-57ec-43a1-8829-1a7a39016fec" providerId="ADAL" clId="{2F34C71E-51FF-4091-A6D5-2CBA61EB99EC}" dt="2022-02-02T23:04:19.287" v="348" actId="478"/>
          <ac:spMkLst>
            <pc:docMk/>
            <pc:sldMk cId="1397987046" sldId="301"/>
            <ac:spMk id="2" creationId="{2ABC4373-4A67-4A46-A2F1-14E4EBE1FE25}"/>
          </ac:spMkLst>
        </pc:spChg>
        <pc:spChg chg="del">
          <ac:chgData name="Cawelti, Andrea" userId="fa038b84-57ec-43a1-8829-1a7a39016fec" providerId="ADAL" clId="{2F34C71E-51FF-4091-A6D5-2CBA61EB99EC}" dt="2022-02-02T22:30:28.709" v="327" actId="478"/>
          <ac:spMkLst>
            <pc:docMk/>
            <pc:sldMk cId="1397987046" sldId="301"/>
            <ac:spMk id="3" creationId="{1ADAF312-2FD6-4355-8CB2-1BDE7876A23F}"/>
          </ac:spMkLst>
        </pc:spChg>
        <pc:spChg chg="add mod">
          <ac:chgData name="Cawelti, Andrea" userId="fa038b84-57ec-43a1-8829-1a7a39016fec" providerId="ADAL" clId="{2F34C71E-51FF-4091-A6D5-2CBA61EB99EC}" dt="2022-02-02T23:04:19.287" v="348" actId="478"/>
          <ac:spMkLst>
            <pc:docMk/>
            <pc:sldMk cId="1397987046" sldId="301"/>
            <ac:spMk id="5" creationId="{0355A362-D7DB-4B78-B3F4-0980A4144AC3}"/>
          </ac:spMkLst>
        </pc:spChg>
        <pc:picChg chg="del">
          <ac:chgData name="Cawelti, Andrea" userId="fa038b84-57ec-43a1-8829-1a7a39016fec" providerId="ADAL" clId="{2F34C71E-51FF-4091-A6D5-2CBA61EB99EC}" dt="2022-02-02T22:30:23.653" v="326" actId="478"/>
          <ac:picMkLst>
            <pc:docMk/>
            <pc:sldMk cId="1397987046" sldId="301"/>
            <ac:picMk id="8" creationId="{E7DA9CA3-9A45-487B-9ECC-47C1867EE9DA}"/>
          </ac:picMkLst>
        </pc:picChg>
        <pc:picChg chg="add mod">
          <ac:chgData name="Cawelti, Andrea" userId="fa038b84-57ec-43a1-8829-1a7a39016fec" providerId="ADAL" clId="{2F34C71E-51FF-4091-A6D5-2CBA61EB99EC}" dt="2022-02-02T23:06:26.844" v="352" actId="14100"/>
          <ac:picMkLst>
            <pc:docMk/>
            <pc:sldMk cId="1397987046" sldId="301"/>
            <ac:picMk id="9" creationId="{8B82F4E0-F80D-409F-A4CB-1CA5B177EED5}"/>
          </ac:picMkLst>
        </pc:picChg>
      </pc:sldChg>
      <pc:sldChg chg="del">
        <pc:chgData name="Cawelti, Andrea" userId="fa038b84-57ec-43a1-8829-1a7a39016fec" providerId="ADAL" clId="{2F34C71E-51FF-4091-A6D5-2CBA61EB99EC}" dt="2022-02-02T20:47:25.944" v="180" actId="47"/>
        <pc:sldMkLst>
          <pc:docMk/>
          <pc:sldMk cId="3084582912" sldId="301"/>
        </pc:sldMkLst>
      </pc:sldChg>
      <pc:sldChg chg="addSp delSp modSp add mod">
        <pc:chgData name="Cawelti, Andrea" userId="fa038b84-57ec-43a1-8829-1a7a39016fec" providerId="ADAL" clId="{2F34C71E-51FF-4091-A6D5-2CBA61EB99EC}" dt="2022-02-06T23:51:37.967" v="1358" actId="14100"/>
        <pc:sldMkLst>
          <pc:docMk/>
          <pc:sldMk cId="1910616235" sldId="302"/>
        </pc:sldMkLst>
        <pc:spChg chg="mod">
          <ac:chgData name="Cawelti, Andrea" userId="fa038b84-57ec-43a1-8829-1a7a39016fec" providerId="ADAL" clId="{2F34C71E-51FF-4091-A6D5-2CBA61EB99EC}" dt="2022-02-02T22:28:26.938" v="325" actId="14100"/>
          <ac:spMkLst>
            <pc:docMk/>
            <pc:sldMk cId="1910616235" sldId="302"/>
            <ac:spMk id="3" creationId="{1ADAF312-2FD6-4355-8CB2-1BDE7876A23F}"/>
          </ac:spMkLst>
        </pc:spChg>
        <pc:spChg chg="add del">
          <ac:chgData name="Cawelti, Andrea" userId="fa038b84-57ec-43a1-8829-1a7a39016fec" providerId="ADAL" clId="{2F34C71E-51FF-4091-A6D5-2CBA61EB99EC}" dt="2022-02-06T23:51:03.203" v="1351" actId="478"/>
          <ac:spMkLst>
            <pc:docMk/>
            <pc:sldMk cId="1910616235" sldId="302"/>
            <ac:spMk id="4" creationId="{6421A195-7390-47AD-B921-977A68AB081F}"/>
          </ac:spMkLst>
        </pc:spChg>
        <pc:spChg chg="add mod">
          <ac:chgData name="Cawelti, Andrea" userId="fa038b84-57ec-43a1-8829-1a7a39016fec" providerId="ADAL" clId="{2F34C71E-51FF-4091-A6D5-2CBA61EB99EC}" dt="2022-02-06T23:51:37.967" v="1358" actId="14100"/>
          <ac:spMkLst>
            <pc:docMk/>
            <pc:sldMk cId="1910616235" sldId="302"/>
            <ac:spMk id="5" creationId="{681B8F47-509A-452E-B7B2-3F42CE18E370}"/>
          </ac:spMkLst>
        </pc:spChg>
      </pc:sldChg>
      <pc:sldChg chg="del">
        <pc:chgData name="Cawelti, Andrea" userId="fa038b84-57ec-43a1-8829-1a7a39016fec" providerId="ADAL" clId="{2F34C71E-51FF-4091-A6D5-2CBA61EB99EC}" dt="2022-02-02T20:47:25.944" v="180" actId="47"/>
        <pc:sldMkLst>
          <pc:docMk/>
          <pc:sldMk cId="3099754874" sldId="302"/>
        </pc:sldMkLst>
      </pc:sldChg>
      <pc:sldChg chg="addSp delSp modSp add mod">
        <pc:chgData name="Cawelti, Andrea" userId="fa038b84-57ec-43a1-8829-1a7a39016fec" providerId="ADAL" clId="{2F34C71E-51FF-4091-A6D5-2CBA61EB99EC}" dt="2022-02-02T22:43:30.992" v="346" actId="1076"/>
        <pc:sldMkLst>
          <pc:docMk/>
          <pc:sldMk cId="999078557" sldId="303"/>
        </pc:sldMkLst>
        <pc:spChg chg="del mod">
          <ac:chgData name="Cawelti, Andrea" userId="fa038b84-57ec-43a1-8829-1a7a39016fec" providerId="ADAL" clId="{2F34C71E-51FF-4091-A6D5-2CBA61EB99EC}" dt="2022-02-02T22:40:46.674" v="335" actId="478"/>
          <ac:spMkLst>
            <pc:docMk/>
            <pc:sldMk cId="999078557" sldId="303"/>
            <ac:spMk id="2" creationId="{2ABC4373-4A67-4A46-A2F1-14E4EBE1FE25}"/>
          </ac:spMkLst>
        </pc:spChg>
        <pc:spChg chg="add mod">
          <ac:chgData name="Cawelti, Andrea" userId="fa038b84-57ec-43a1-8829-1a7a39016fec" providerId="ADAL" clId="{2F34C71E-51FF-4091-A6D5-2CBA61EB99EC}" dt="2022-02-02T22:40:46.674" v="335" actId="478"/>
          <ac:spMkLst>
            <pc:docMk/>
            <pc:sldMk cId="999078557" sldId="303"/>
            <ac:spMk id="4" creationId="{EE3B6EB4-72D6-4F36-8EDB-79C1D396A1DB}"/>
          </ac:spMkLst>
        </pc:spChg>
        <pc:picChg chg="add mod">
          <ac:chgData name="Cawelti, Andrea" userId="fa038b84-57ec-43a1-8829-1a7a39016fec" providerId="ADAL" clId="{2F34C71E-51FF-4091-A6D5-2CBA61EB99EC}" dt="2022-02-02T22:41:05.683" v="338" actId="14100"/>
          <ac:picMkLst>
            <pc:docMk/>
            <pc:sldMk cId="999078557" sldId="303"/>
            <ac:picMk id="7" creationId="{D3F5B7B8-A50F-43B1-862F-68AD772FA89B}"/>
          </ac:picMkLst>
        </pc:picChg>
        <pc:picChg chg="add mod">
          <ac:chgData name="Cawelti, Andrea" userId="fa038b84-57ec-43a1-8829-1a7a39016fec" providerId="ADAL" clId="{2F34C71E-51FF-4091-A6D5-2CBA61EB99EC}" dt="2022-02-02T22:42:03.826" v="341" actId="14100"/>
          <ac:picMkLst>
            <pc:docMk/>
            <pc:sldMk cId="999078557" sldId="303"/>
            <ac:picMk id="9" creationId="{34024FEE-43E7-4FFF-AFA3-A0DCCD905241}"/>
          </ac:picMkLst>
        </pc:picChg>
        <pc:picChg chg="add mod">
          <ac:chgData name="Cawelti, Andrea" userId="fa038b84-57ec-43a1-8829-1a7a39016fec" providerId="ADAL" clId="{2F34C71E-51FF-4091-A6D5-2CBA61EB99EC}" dt="2022-02-02T22:43:30.992" v="346" actId="1076"/>
          <ac:picMkLst>
            <pc:docMk/>
            <pc:sldMk cId="999078557" sldId="303"/>
            <ac:picMk id="11" creationId="{362CB886-7634-4ADC-96E0-51BB7ACF5CD8}"/>
          </ac:picMkLst>
        </pc:picChg>
      </pc:sldChg>
      <pc:sldChg chg="del">
        <pc:chgData name="Cawelti, Andrea" userId="fa038b84-57ec-43a1-8829-1a7a39016fec" providerId="ADAL" clId="{2F34C71E-51FF-4091-A6D5-2CBA61EB99EC}" dt="2022-02-02T20:47:25.944" v="180" actId="47"/>
        <pc:sldMkLst>
          <pc:docMk/>
          <pc:sldMk cId="2137092541" sldId="303"/>
        </pc:sldMkLst>
      </pc:sldChg>
      <pc:sldChg chg="add del">
        <pc:chgData name="Cawelti, Andrea" userId="fa038b84-57ec-43a1-8829-1a7a39016fec" providerId="ADAL" clId="{2F34C71E-51FF-4091-A6D5-2CBA61EB99EC}" dt="2022-02-02T22:38:38.067" v="332" actId="47"/>
        <pc:sldMkLst>
          <pc:docMk/>
          <pc:sldMk cId="4021343344" sldId="303"/>
        </pc:sldMkLst>
      </pc:sldChg>
      <pc:sldChg chg="del">
        <pc:chgData name="Cawelti, Andrea" userId="fa038b84-57ec-43a1-8829-1a7a39016fec" providerId="ADAL" clId="{2F34C71E-51FF-4091-A6D5-2CBA61EB99EC}" dt="2022-02-02T20:47:25.944" v="180" actId="47"/>
        <pc:sldMkLst>
          <pc:docMk/>
          <pc:sldMk cId="129381387" sldId="304"/>
        </pc:sldMkLst>
      </pc:sldChg>
      <pc:sldChg chg="add del">
        <pc:chgData name="Cawelti, Andrea" userId="fa038b84-57ec-43a1-8829-1a7a39016fec" providerId="ADAL" clId="{2F34C71E-51FF-4091-A6D5-2CBA61EB99EC}" dt="2022-02-02T23:06:52.555" v="354" actId="47"/>
        <pc:sldMkLst>
          <pc:docMk/>
          <pc:sldMk cId="155911633" sldId="304"/>
        </pc:sldMkLst>
      </pc:sldChg>
      <pc:sldChg chg="addSp delSp modSp add mod">
        <pc:chgData name="Cawelti, Andrea" userId="fa038b84-57ec-43a1-8829-1a7a39016fec" providerId="ADAL" clId="{2F34C71E-51FF-4091-A6D5-2CBA61EB99EC}" dt="2022-02-02T23:08:27.891" v="359" actId="14100"/>
        <pc:sldMkLst>
          <pc:docMk/>
          <pc:sldMk cId="4217144196" sldId="304"/>
        </pc:sldMkLst>
        <pc:picChg chg="add mod">
          <ac:chgData name="Cawelti, Andrea" userId="fa038b84-57ec-43a1-8829-1a7a39016fec" providerId="ADAL" clId="{2F34C71E-51FF-4091-A6D5-2CBA61EB99EC}" dt="2022-02-02T23:08:27.891" v="359" actId="14100"/>
          <ac:picMkLst>
            <pc:docMk/>
            <pc:sldMk cId="4217144196" sldId="304"/>
            <ac:picMk id="3" creationId="{50AC604D-05B7-49B1-B5AC-6CBAD69E60FC}"/>
          </ac:picMkLst>
        </pc:picChg>
        <pc:picChg chg="del">
          <ac:chgData name="Cawelti, Andrea" userId="fa038b84-57ec-43a1-8829-1a7a39016fec" providerId="ADAL" clId="{2F34C71E-51FF-4091-A6D5-2CBA61EB99EC}" dt="2022-02-02T23:07:00.713" v="356" actId="478"/>
          <ac:picMkLst>
            <pc:docMk/>
            <pc:sldMk cId="4217144196" sldId="304"/>
            <ac:picMk id="9" creationId="{8B82F4E0-F80D-409F-A4CB-1CA5B177EED5}"/>
          </ac:picMkLst>
        </pc:picChg>
      </pc:sldChg>
      <pc:sldChg chg="addSp delSp modSp new mod setBg">
        <pc:chgData name="Cawelti, Andrea" userId="fa038b84-57ec-43a1-8829-1a7a39016fec" providerId="ADAL" clId="{2F34C71E-51FF-4091-A6D5-2CBA61EB99EC}" dt="2022-02-02T23:11:52.744" v="364" actId="962"/>
        <pc:sldMkLst>
          <pc:docMk/>
          <pc:sldMk cId="4104764226" sldId="305"/>
        </pc:sldMkLst>
        <pc:spChg chg="del">
          <ac:chgData name="Cawelti, Andrea" userId="fa038b84-57ec-43a1-8829-1a7a39016fec" providerId="ADAL" clId="{2F34C71E-51FF-4091-A6D5-2CBA61EB99EC}" dt="2022-02-02T23:11:38.015" v="362" actId="26606"/>
          <ac:spMkLst>
            <pc:docMk/>
            <pc:sldMk cId="4104764226" sldId="305"/>
            <ac:spMk id="2" creationId="{6D5B83B7-9121-4FF6-AB65-E3FFB485E071}"/>
          </ac:spMkLst>
        </pc:spChg>
        <pc:spChg chg="del">
          <ac:chgData name="Cawelti, Andrea" userId="fa038b84-57ec-43a1-8829-1a7a39016fec" providerId="ADAL" clId="{2F34C71E-51FF-4091-A6D5-2CBA61EB99EC}" dt="2022-02-02T23:11:38.015" v="362" actId="26606"/>
          <ac:spMkLst>
            <pc:docMk/>
            <pc:sldMk cId="4104764226" sldId="305"/>
            <ac:spMk id="3" creationId="{1E2F6A41-FF11-4FB6-92A2-DA5231845E15}"/>
          </ac:spMkLst>
        </pc:spChg>
        <pc:picChg chg="add mod">
          <ac:chgData name="Cawelti, Andrea" userId="fa038b84-57ec-43a1-8829-1a7a39016fec" providerId="ADAL" clId="{2F34C71E-51FF-4091-A6D5-2CBA61EB99EC}" dt="2022-02-02T23:11:52.744" v="364" actId="962"/>
          <ac:picMkLst>
            <pc:docMk/>
            <pc:sldMk cId="4104764226" sldId="305"/>
            <ac:picMk id="5" creationId="{D00A6127-2FA9-4962-AE69-490F942D9176}"/>
          </ac:picMkLst>
        </pc:picChg>
      </pc:sldChg>
      <pc:sldChg chg="addSp delSp modSp new mod setBg">
        <pc:chgData name="Cawelti, Andrea" userId="fa038b84-57ec-43a1-8829-1a7a39016fec" providerId="ADAL" clId="{2F34C71E-51FF-4091-A6D5-2CBA61EB99EC}" dt="2022-02-02T23:18:56.159" v="373" actId="14100"/>
        <pc:sldMkLst>
          <pc:docMk/>
          <pc:sldMk cId="1111819290" sldId="306"/>
        </pc:sldMkLst>
        <pc:spChg chg="del">
          <ac:chgData name="Cawelti, Andrea" userId="fa038b84-57ec-43a1-8829-1a7a39016fec" providerId="ADAL" clId="{2F34C71E-51FF-4091-A6D5-2CBA61EB99EC}" dt="2022-02-02T23:16:56.005" v="367" actId="26606"/>
          <ac:spMkLst>
            <pc:docMk/>
            <pc:sldMk cId="1111819290" sldId="306"/>
            <ac:spMk id="2" creationId="{48FDABF6-FAE2-4050-840B-C23CBF3BA922}"/>
          </ac:spMkLst>
        </pc:spChg>
        <pc:spChg chg="del">
          <ac:chgData name="Cawelti, Andrea" userId="fa038b84-57ec-43a1-8829-1a7a39016fec" providerId="ADAL" clId="{2F34C71E-51FF-4091-A6D5-2CBA61EB99EC}" dt="2022-02-02T23:16:56.005" v="367" actId="26606"/>
          <ac:spMkLst>
            <pc:docMk/>
            <pc:sldMk cId="1111819290" sldId="306"/>
            <ac:spMk id="3" creationId="{B4CA7658-805B-46B5-930C-89DB0DEDE9BA}"/>
          </ac:spMkLst>
        </pc:spChg>
        <pc:spChg chg="add mod">
          <ac:chgData name="Cawelti, Andrea" userId="fa038b84-57ec-43a1-8829-1a7a39016fec" providerId="ADAL" clId="{2F34C71E-51FF-4091-A6D5-2CBA61EB99EC}" dt="2022-02-02T23:17:44.632" v="369" actId="478"/>
          <ac:spMkLst>
            <pc:docMk/>
            <pc:sldMk cId="1111819290" sldId="306"/>
            <ac:spMk id="7" creationId="{C2C6A628-30F7-43D6-8948-2AA1D8E01475}"/>
          </ac:spMkLst>
        </pc:spChg>
        <pc:spChg chg="add">
          <ac:chgData name="Cawelti, Andrea" userId="fa038b84-57ec-43a1-8829-1a7a39016fec" providerId="ADAL" clId="{2F34C71E-51FF-4091-A6D5-2CBA61EB99EC}" dt="2022-02-02T23:16:56.005" v="367" actId="26606"/>
          <ac:spMkLst>
            <pc:docMk/>
            <pc:sldMk cId="1111819290" sldId="306"/>
            <ac:spMk id="10" creationId="{42A4FC2C-047E-45A5-965D-8E1E3BF09BC6}"/>
          </ac:spMkLst>
        </pc:spChg>
        <pc:picChg chg="add del mod">
          <ac:chgData name="Cawelti, Andrea" userId="fa038b84-57ec-43a1-8829-1a7a39016fec" providerId="ADAL" clId="{2F34C71E-51FF-4091-A6D5-2CBA61EB99EC}" dt="2022-02-02T23:17:44.632" v="369" actId="478"/>
          <ac:picMkLst>
            <pc:docMk/>
            <pc:sldMk cId="1111819290" sldId="306"/>
            <ac:picMk id="5" creationId="{5752E413-2D7D-4E86-AFD9-6E8BADCE3B90}"/>
          </ac:picMkLst>
        </pc:picChg>
        <pc:picChg chg="add mod">
          <ac:chgData name="Cawelti, Andrea" userId="fa038b84-57ec-43a1-8829-1a7a39016fec" providerId="ADAL" clId="{2F34C71E-51FF-4091-A6D5-2CBA61EB99EC}" dt="2022-02-02T23:18:56.159" v="373" actId="14100"/>
          <ac:picMkLst>
            <pc:docMk/>
            <pc:sldMk cId="1111819290" sldId="306"/>
            <ac:picMk id="9" creationId="{AB65D74D-6DF8-42FC-A1FA-225C025E7D33}"/>
          </ac:picMkLst>
        </pc:picChg>
      </pc:sldChg>
      <pc:sldChg chg="addSp modSp new mod">
        <pc:chgData name="Cawelti, Andrea" userId="fa038b84-57ec-43a1-8829-1a7a39016fec" providerId="ADAL" clId="{2F34C71E-51FF-4091-A6D5-2CBA61EB99EC}" dt="2022-02-02T23:27:11.771" v="380" actId="1076"/>
        <pc:sldMkLst>
          <pc:docMk/>
          <pc:sldMk cId="1545570178" sldId="307"/>
        </pc:sldMkLst>
        <pc:picChg chg="add mod">
          <ac:chgData name="Cawelti, Andrea" userId="fa038b84-57ec-43a1-8829-1a7a39016fec" providerId="ADAL" clId="{2F34C71E-51FF-4091-A6D5-2CBA61EB99EC}" dt="2022-02-02T23:23:33.585" v="376" actId="1076"/>
          <ac:picMkLst>
            <pc:docMk/>
            <pc:sldMk cId="1545570178" sldId="307"/>
            <ac:picMk id="5" creationId="{DC03283F-B76D-42BF-8EDC-CA146A482870}"/>
          </ac:picMkLst>
        </pc:picChg>
        <pc:picChg chg="add mod">
          <ac:chgData name="Cawelti, Andrea" userId="fa038b84-57ec-43a1-8829-1a7a39016fec" providerId="ADAL" clId="{2F34C71E-51FF-4091-A6D5-2CBA61EB99EC}" dt="2022-02-02T23:25:17.717" v="378" actId="1076"/>
          <ac:picMkLst>
            <pc:docMk/>
            <pc:sldMk cId="1545570178" sldId="307"/>
            <ac:picMk id="7" creationId="{5A55BAA9-D50C-4DF6-8AB4-4CE7DE0F4629}"/>
          </ac:picMkLst>
        </pc:picChg>
        <pc:picChg chg="add mod">
          <ac:chgData name="Cawelti, Andrea" userId="fa038b84-57ec-43a1-8829-1a7a39016fec" providerId="ADAL" clId="{2F34C71E-51FF-4091-A6D5-2CBA61EB99EC}" dt="2022-02-02T23:27:11.771" v="380" actId="1076"/>
          <ac:picMkLst>
            <pc:docMk/>
            <pc:sldMk cId="1545570178" sldId="307"/>
            <ac:picMk id="9" creationId="{6A1EA412-3CD7-486E-B0BF-952DB0245503}"/>
          </ac:picMkLst>
        </pc:picChg>
      </pc:sldChg>
      <pc:sldChg chg="addSp delSp modSp new mod">
        <pc:chgData name="Cawelti, Andrea" userId="fa038b84-57ec-43a1-8829-1a7a39016fec" providerId="ADAL" clId="{2F34C71E-51FF-4091-A6D5-2CBA61EB99EC}" dt="2022-02-04T22:00:19.739" v="853" actId="207"/>
        <pc:sldMkLst>
          <pc:docMk/>
          <pc:sldMk cId="1166895259" sldId="308"/>
        </pc:sldMkLst>
        <pc:spChg chg="mod">
          <ac:chgData name="Cawelti, Andrea" userId="fa038b84-57ec-43a1-8829-1a7a39016fec" providerId="ADAL" clId="{2F34C71E-51FF-4091-A6D5-2CBA61EB99EC}" dt="2022-02-04T21:59:12.550" v="845" actId="1076"/>
          <ac:spMkLst>
            <pc:docMk/>
            <pc:sldMk cId="1166895259" sldId="308"/>
            <ac:spMk id="2" creationId="{C51B6EBC-DFE1-49C7-8006-2684582DE925}"/>
          </ac:spMkLst>
        </pc:spChg>
        <pc:spChg chg="del mod">
          <ac:chgData name="Cawelti, Andrea" userId="fa038b84-57ec-43a1-8829-1a7a39016fec" providerId="ADAL" clId="{2F34C71E-51FF-4091-A6D5-2CBA61EB99EC}" dt="2022-02-04T21:58:21.068" v="795" actId="22"/>
          <ac:spMkLst>
            <pc:docMk/>
            <pc:sldMk cId="1166895259" sldId="308"/>
            <ac:spMk id="3" creationId="{9ACA73E4-9ED7-4782-B69C-259F469C65D0}"/>
          </ac:spMkLst>
        </pc:spChg>
        <pc:spChg chg="add mod">
          <ac:chgData name="Cawelti, Andrea" userId="fa038b84-57ec-43a1-8829-1a7a39016fec" providerId="ADAL" clId="{2F34C71E-51FF-4091-A6D5-2CBA61EB99EC}" dt="2022-02-04T22:00:19.739" v="853" actId="207"/>
          <ac:spMkLst>
            <pc:docMk/>
            <pc:sldMk cId="1166895259" sldId="308"/>
            <ac:spMk id="6" creationId="{CB46E621-7025-4F1F-8C54-84DECF79B872}"/>
          </ac:spMkLst>
        </pc:spChg>
        <pc:picChg chg="add mod ord">
          <ac:chgData name="Cawelti, Andrea" userId="fa038b84-57ec-43a1-8829-1a7a39016fec" providerId="ADAL" clId="{2F34C71E-51FF-4091-A6D5-2CBA61EB99EC}" dt="2022-02-04T21:59:37.248" v="848" actId="1076"/>
          <ac:picMkLst>
            <pc:docMk/>
            <pc:sldMk cId="1166895259" sldId="308"/>
            <ac:picMk id="5" creationId="{8CE821F9-4DBA-412F-9B58-475E6295D553}"/>
          </ac:picMkLst>
        </pc:picChg>
      </pc:sldChg>
      <pc:sldChg chg="add">
        <pc:chgData name="Cawelti, Andrea" userId="fa038b84-57ec-43a1-8829-1a7a39016fec" providerId="ADAL" clId="{2F34C71E-51FF-4091-A6D5-2CBA61EB99EC}" dt="2022-02-03T01:02:54.161" v="478"/>
        <pc:sldMkLst>
          <pc:docMk/>
          <pc:sldMk cId="784084816" sldId="309"/>
        </pc:sldMkLst>
      </pc:sldChg>
      <pc:sldChg chg="addSp modSp new del mod">
        <pc:chgData name="Cawelti, Andrea" userId="fa038b84-57ec-43a1-8829-1a7a39016fec" providerId="ADAL" clId="{2F34C71E-51FF-4091-A6D5-2CBA61EB99EC}" dt="2022-02-03T01:02:48.954" v="477" actId="2696"/>
        <pc:sldMkLst>
          <pc:docMk/>
          <pc:sldMk cId="4037065184" sldId="309"/>
        </pc:sldMkLst>
        <pc:spChg chg="mod">
          <ac:chgData name="Cawelti, Andrea" userId="fa038b84-57ec-43a1-8829-1a7a39016fec" providerId="ADAL" clId="{2F34C71E-51FF-4091-A6D5-2CBA61EB99EC}" dt="2022-02-03T00:03:00.065" v="463" actId="122"/>
          <ac:spMkLst>
            <pc:docMk/>
            <pc:sldMk cId="4037065184" sldId="309"/>
            <ac:spMk id="2" creationId="{1524116E-4D31-4AAB-AC65-53926390A585}"/>
          </ac:spMkLst>
        </pc:spChg>
        <pc:picChg chg="add mod">
          <ac:chgData name="Cawelti, Andrea" userId="fa038b84-57ec-43a1-8829-1a7a39016fec" providerId="ADAL" clId="{2F34C71E-51FF-4091-A6D5-2CBA61EB99EC}" dt="2022-02-03T00:06:24.966" v="465" actId="1076"/>
          <ac:picMkLst>
            <pc:docMk/>
            <pc:sldMk cId="4037065184" sldId="309"/>
            <ac:picMk id="1026" creationId="{60AABC3B-0F72-4897-B07A-806B4E265A45}"/>
          </ac:picMkLst>
        </pc:picChg>
        <pc:picChg chg="add mod">
          <ac:chgData name="Cawelti, Andrea" userId="fa038b84-57ec-43a1-8829-1a7a39016fec" providerId="ADAL" clId="{2F34C71E-51FF-4091-A6D5-2CBA61EB99EC}" dt="2022-02-03T00:07:08.768" v="467" actId="1076"/>
          <ac:picMkLst>
            <pc:docMk/>
            <pc:sldMk cId="4037065184" sldId="309"/>
            <ac:picMk id="1027" creationId="{23BA85B7-9F79-4600-89B9-3481AA492FD7}"/>
          </ac:picMkLst>
        </pc:picChg>
        <pc:picChg chg="add mod">
          <ac:chgData name="Cawelti, Andrea" userId="fa038b84-57ec-43a1-8829-1a7a39016fec" providerId="ADAL" clId="{2F34C71E-51FF-4091-A6D5-2CBA61EB99EC}" dt="2022-02-03T00:08:11.085" v="472" actId="14100"/>
          <ac:picMkLst>
            <pc:docMk/>
            <pc:sldMk cId="4037065184" sldId="309"/>
            <ac:picMk id="1028" creationId="{A0129FBB-1816-4933-87B1-2766A0980586}"/>
          </ac:picMkLst>
        </pc:picChg>
      </pc:sldChg>
      <pc:sldChg chg="delSp add del">
        <pc:chgData name="Cawelti, Andrea" userId="fa038b84-57ec-43a1-8829-1a7a39016fec" providerId="ADAL" clId="{2F34C71E-51FF-4091-A6D5-2CBA61EB99EC}" dt="2022-02-03T01:02:48.954" v="477" actId="2696"/>
        <pc:sldMkLst>
          <pc:docMk/>
          <pc:sldMk cId="74356113" sldId="310"/>
        </pc:sldMkLst>
        <pc:picChg chg="del">
          <ac:chgData name="Cawelti, Andrea" userId="fa038b84-57ec-43a1-8829-1a7a39016fec" providerId="ADAL" clId="{2F34C71E-51FF-4091-A6D5-2CBA61EB99EC}" dt="2022-02-03T00:18:49.894" v="475" actId="478"/>
          <ac:picMkLst>
            <pc:docMk/>
            <pc:sldMk cId="74356113" sldId="310"/>
            <ac:picMk id="1026" creationId="{60AABC3B-0F72-4897-B07A-806B4E265A45}"/>
          </ac:picMkLst>
        </pc:picChg>
        <pc:picChg chg="del">
          <ac:chgData name="Cawelti, Andrea" userId="fa038b84-57ec-43a1-8829-1a7a39016fec" providerId="ADAL" clId="{2F34C71E-51FF-4091-A6D5-2CBA61EB99EC}" dt="2022-02-03T00:18:51.201" v="476" actId="478"/>
          <ac:picMkLst>
            <pc:docMk/>
            <pc:sldMk cId="74356113" sldId="310"/>
            <ac:picMk id="1027" creationId="{23BA85B7-9F79-4600-89B9-3481AA492FD7}"/>
          </ac:picMkLst>
        </pc:picChg>
        <pc:picChg chg="del">
          <ac:chgData name="Cawelti, Andrea" userId="fa038b84-57ec-43a1-8829-1a7a39016fec" providerId="ADAL" clId="{2F34C71E-51FF-4091-A6D5-2CBA61EB99EC}" dt="2022-02-03T00:18:46.916" v="474" actId="478"/>
          <ac:picMkLst>
            <pc:docMk/>
            <pc:sldMk cId="74356113" sldId="310"/>
            <ac:picMk id="1028" creationId="{A0129FBB-1816-4933-87B1-2766A0980586}"/>
          </ac:picMkLst>
        </pc:picChg>
      </pc:sldChg>
      <pc:sldChg chg="addSp modSp add mod">
        <pc:chgData name="Cawelti, Andrea" userId="fa038b84-57ec-43a1-8829-1a7a39016fec" providerId="ADAL" clId="{2F34C71E-51FF-4091-A6D5-2CBA61EB99EC}" dt="2022-02-04T22:24:23.755" v="886" actId="1582"/>
        <pc:sldMkLst>
          <pc:docMk/>
          <pc:sldMk cId="873414105" sldId="310"/>
        </pc:sldMkLst>
        <pc:spChg chg="mod">
          <ac:chgData name="Cawelti, Andrea" userId="fa038b84-57ec-43a1-8829-1a7a39016fec" providerId="ADAL" clId="{2F34C71E-51FF-4091-A6D5-2CBA61EB99EC}" dt="2022-02-04T22:22:23.219" v="879" actId="14100"/>
          <ac:spMkLst>
            <pc:docMk/>
            <pc:sldMk cId="873414105" sldId="310"/>
            <ac:spMk id="2" creationId="{1524116E-4D31-4AAB-AC65-53926390A585}"/>
          </ac:spMkLst>
        </pc:spChg>
        <pc:spChg chg="add mod">
          <ac:chgData name="Cawelti, Andrea" userId="fa038b84-57ec-43a1-8829-1a7a39016fec" providerId="ADAL" clId="{2F34C71E-51FF-4091-A6D5-2CBA61EB99EC}" dt="2022-02-04T22:24:23.755" v="886" actId="1582"/>
          <ac:spMkLst>
            <pc:docMk/>
            <pc:sldMk cId="873414105" sldId="310"/>
            <ac:spMk id="4" creationId="{B348D5AB-1E0C-4160-9911-86BEEA46DB30}"/>
          </ac:spMkLst>
        </pc:spChg>
        <pc:picChg chg="add mod">
          <ac:chgData name="Cawelti, Andrea" userId="fa038b84-57ec-43a1-8829-1a7a39016fec" providerId="ADAL" clId="{2F34C71E-51FF-4091-A6D5-2CBA61EB99EC}" dt="2022-02-04T22:22:18.018" v="878" actId="1076"/>
          <ac:picMkLst>
            <pc:docMk/>
            <pc:sldMk cId="873414105" sldId="310"/>
            <ac:picMk id="1026" creationId="{97F72FFF-8B45-403F-AF62-69E785337B41}"/>
          </ac:picMkLst>
        </pc:picChg>
      </pc:sldChg>
      <pc:sldChg chg="add del">
        <pc:chgData name="Cawelti, Andrea" userId="fa038b84-57ec-43a1-8829-1a7a39016fec" providerId="ADAL" clId="{2F34C71E-51FF-4091-A6D5-2CBA61EB99EC}" dt="2022-02-04T22:17:56.508" v="858" actId="2696"/>
        <pc:sldMkLst>
          <pc:docMk/>
          <pc:sldMk cId="3409716601" sldId="310"/>
        </pc:sldMkLst>
      </pc:sldChg>
      <pc:sldChg chg="addSp delSp modSp new mod">
        <pc:chgData name="Cawelti, Andrea" userId="fa038b84-57ec-43a1-8829-1a7a39016fec" providerId="ADAL" clId="{2F34C71E-51FF-4091-A6D5-2CBA61EB99EC}" dt="2022-02-06T01:56:00.084" v="1157" actId="1076"/>
        <pc:sldMkLst>
          <pc:docMk/>
          <pc:sldMk cId="575850883" sldId="311"/>
        </pc:sldMkLst>
        <pc:spChg chg="mod">
          <ac:chgData name="Cawelti, Andrea" userId="fa038b84-57ec-43a1-8829-1a7a39016fec" providerId="ADAL" clId="{2F34C71E-51FF-4091-A6D5-2CBA61EB99EC}" dt="2022-02-03T01:07:18.689" v="495" actId="14100"/>
          <ac:spMkLst>
            <pc:docMk/>
            <pc:sldMk cId="575850883" sldId="311"/>
            <ac:spMk id="2" creationId="{4686021F-D873-4080-9AC9-540A1C4942F3}"/>
          </ac:spMkLst>
        </pc:spChg>
        <pc:spChg chg="del">
          <ac:chgData name="Cawelti, Andrea" userId="fa038b84-57ec-43a1-8829-1a7a39016fec" providerId="ADAL" clId="{2F34C71E-51FF-4091-A6D5-2CBA61EB99EC}" dt="2022-02-06T01:55:38.416" v="1153" actId="478"/>
          <ac:spMkLst>
            <pc:docMk/>
            <pc:sldMk cId="575850883" sldId="311"/>
            <ac:spMk id="3" creationId="{A236A29E-C045-4EB8-A89F-49D26B568B6A}"/>
          </ac:spMkLst>
        </pc:spChg>
        <pc:picChg chg="add del mod">
          <ac:chgData name="Cawelti, Andrea" userId="fa038b84-57ec-43a1-8829-1a7a39016fec" providerId="ADAL" clId="{2F34C71E-51FF-4091-A6D5-2CBA61EB99EC}" dt="2022-02-06T01:55:31.379" v="1152" actId="478"/>
          <ac:picMkLst>
            <pc:docMk/>
            <pc:sldMk cId="575850883" sldId="311"/>
            <ac:picMk id="5" creationId="{2965560E-D755-4414-919C-FA11AE5AF751}"/>
          </ac:picMkLst>
        </pc:picChg>
        <pc:picChg chg="add mod">
          <ac:chgData name="Cawelti, Andrea" userId="fa038b84-57ec-43a1-8829-1a7a39016fec" providerId="ADAL" clId="{2F34C71E-51FF-4091-A6D5-2CBA61EB99EC}" dt="2022-02-06T01:56:00.084" v="1157" actId="1076"/>
          <ac:picMkLst>
            <pc:docMk/>
            <pc:sldMk cId="575850883" sldId="311"/>
            <ac:picMk id="6" creationId="{5CF4EBFD-0B47-491E-8FC5-484FB9EB0DDF}"/>
          </ac:picMkLst>
        </pc:picChg>
      </pc:sldChg>
      <pc:sldChg chg="addSp delSp modSp add mod">
        <pc:chgData name="Cawelti, Andrea" userId="fa038b84-57ec-43a1-8829-1a7a39016fec" providerId="ADAL" clId="{2F34C71E-51FF-4091-A6D5-2CBA61EB99EC}" dt="2022-02-03T01:13:01.410" v="521" actId="1582"/>
        <pc:sldMkLst>
          <pc:docMk/>
          <pc:sldMk cId="1215155989" sldId="312"/>
        </pc:sldMkLst>
        <pc:spChg chg="mod">
          <ac:chgData name="Cawelti, Andrea" userId="fa038b84-57ec-43a1-8829-1a7a39016fec" providerId="ADAL" clId="{2F34C71E-51FF-4091-A6D5-2CBA61EB99EC}" dt="2022-02-03T01:11:54.361" v="514" actId="20577"/>
          <ac:spMkLst>
            <pc:docMk/>
            <pc:sldMk cId="1215155989" sldId="312"/>
            <ac:spMk id="2" creationId="{4686021F-D873-4080-9AC9-540A1C4942F3}"/>
          </ac:spMkLst>
        </pc:spChg>
        <pc:spChg chg="add mod">
          <ac:chgData name="Cawelti, Andrea" userId="fa038b84-57ec-43a1-8829-1a7a39016fec" providerId="ADAL" clId="{2F34C71E-51FF-4091-A6D5-2CBA61EB99EC}" dt="2022-02-03T01:13:01.410" v="521" actId="1582"/>
          <ac:spMkLst>
            <pc:docMk/>
            <pc:sldMk cId="1215155989" sldId="312"/>
            <ac:spMk id="7" creationId="{9746715D-AD8C-478B-A19F-EB98FE3BD5B0}"/>
          </ac:spMkLst>
        </pc:spChg>
        <pc:picChg chg="del">
          <ac:chgData name="Cawelti, Andrea" userId="fa038b84-57ec-43a1-8829-1a7a39016fec" providerId="ADAL" clId="{2F34C71E-51FF-4091-A6D5-2CBA61EB99EC}" dt="2022-02-03T01:09:20.587" v="501" actId="478"/>
          <ac:picMkLst>
            <pc:docMk/>
            <pc:sldMk cId="1215155989" sldId="312"/>
            <ac:picMk id="5" creationId="{2965560E-D755-4414-919C-FA11AE5AF751}"/>
          </ac:picMkLst>
        </pc:picChg>
        <pc:picChg chg="add mod">
          <ac:chgData name="Cawelti, Andrea" userId="fa038b84-57ec-43a1-8829-1a7a39016fec" providerId="ADAL" clId="{2F34C71E-51FF-4091-A6D5-2CBA61EB99EC}" dt="2022-02-03T01:12:08.467" v="516" actId="14100"/>
          <ac:picMkLst>
            <pc:docMk/>
            <pc:sldMk cId="1215155989" sldId="312"/>
            <ac:picMk id="6" creationId="{A4417733-68FF-4F2E-92D0-BA01BDC78775}"/>
          </ac:picMkLst>
        </pc:picChg>
      </pc:sldChg>
      <pc:sldChg chg="add">
        <pc:chgData name="Cawelti, Andrea" userId="fa038b84-57ec-43a1-8829-1a7a39016fec" providerId="ADAL" clId="{2F34C71E-51FF-4091-A6D5-2CBA61EB99EC}" dt="2022-02-04T19:32:45.997" v="528"/>
        <pc:sldMkLst>
          <pc:docMk/>
          <pc:sldMk cId="3425422439" sldId="313"/>
        </pc:sldMkLst>
      </pc:sldChg>
      <pc:sldChg chg="addSp delSp modSp new mod">
        <pc:chgData name="Cawelti, Andrea" userId="fa038b84-57ec-43a1-8829-1a7a39016fec" providerId="ADAL" clId="{2F34C71E-51FF-4091-A6D5-2CBA61EB99EC}" dt="2022-02-04T20:30:58.282" v="637" actId="1076"/>
        <pc:sldMkLst>
          <pc:docMk/>
          <pc:sldMk cId="979997233" sldId="314"/>
        </pc:sldMkLst>
        <pc:spChg chg="mod">
          <ac:chgData name="Cawelti, Andrea" userId="fa038b84-57ec-43a1-8829-1a7a39016fec" providerId="ADAL" clId="{2F34C71E-51FF-4091-A6D5-2CBA61EB99EC}" dt="2022-02-04T20:30:34.586" v="633" actId="122"/>
          <ac:spMkLst>
            <pc:docMk/>
            <pc:sldMk cId="979997233" sldId="314"/>
            <ac:spMk id="2" creationId="{103EC94F-A067-464A-8B0C-E9A74E2368C0}"/>
          </ac:spMkLst>
        </pc:spChg>
        <pc:spChg chg="del">
          <ac:chgData name="Cawelti, Andrea" userId="fa038b84-57ec-43a1-8829-1a7a39016fec" providerId="ADAL" clId="{2F34C71E-51FF-4091-A6D5-2CBA61EB99EC}" dt="2022-02-04T20:28:45.308" v="531" actId="22"/>
          <ac:spMkLst>
            <pc:docMk/>
            <pc:sldMk cId="979997233" sldId="314"/>
            <ac:spMk id="3" creationId="{BE7C5FC1-B84E-49EB-A724-3979BAC3A830}"/>
          </ac:spMkLst>
        </pc:spChg>
        <pc:picChg chg="add mod ord">
          <ac:chgData name="Cawelti, Andrea" userId="fa038b84-57ec-43a1-8829-1a7a39016fec" providerId="ADAL" clId="{2F34C71E-51FF-4091-A6D5-2CBA61EB99EC}" dt="2022-02-04T20:30:58.282" v="637" actId="1076"/>
          <ac:picMkLst>
            <pc:docMk/>
            <pc:sldMk cId="979997233" sldId="314"/>
            <ac:picMk id="5" creationId="{9474FA03-2AE9-4869-BD6E-AB01EFE43156}"/>
          </ac:picMkLst>
        </pc:picChg>
      </pc:sldChg>
      <pc:sldChg chg="addSp delSp modSp new mod">
        <pc:chgData name="Cawelti, Andrea" userId="fa038b84-57ec-43a1-8829-1a7a39016fec" providerId="ADAL" clId="{2F34C71E-51FF-4091-A6D5-2CBA61EB99EC}" dt="2022-02-04T21:04:43.210" v="726" actId="207"/>
        <pc:sldMkLst>
          <pc:docMk/>
          <pc:sldMk cId="2961861542" sldId="315"/>
        </pc:sldMkLst>
        <pc:spChg chg="del mod">
          <ac:chgData name="Cawelti, Andrea" userId="fa038b84-57ec-43a1-8829-1a7a39016fec" providerId="ADAL" clId="{2F34C71E-51FF-4091-A6D5-2CBA61EB99EC}" dt="2022-02-04T20:58:53.739" v="712" actId="478"/>
          <ac:spMkLst>
            <pc:docMk/>
            <pc:sldMk cId="2961861542" sldId="315"/>
            <ac:spMk id="2" creationId="{D26C4808-A344-4B07-B59E-1739536E40F7}"/>
          </ac:spMkLst>
        </pc:spChg>
        <pc:spChg chg="del">
          <ac:chgData name="Cawelti, Andrea" userId="fa038b84-57ec-43a1-8829-1a7a39016fec" providerId="ADAL" clId="{2F34C71E-51FF-4091-A6D5-2CBA61EB99EC}" dt="2022-02-04T20:32:38.219" v="639" actId="22"/>
          <ac:spMkLst>
            <pc:docMk/>
            <pc:sldMk cId="2961861542" sldId="315"/>
            <ac:spMk id="3" creationId="{F40B4228-226C-46CB-B1CE-8F1EA12C5747}"/>
          </ac:spMkLst>
        </pc:spChg>
        <pc:spChg chg="add mod">
          <ac:chgData name="Cawelti, Andrea" userId="fa038b84-57ec-43a1-8829-1a7a39016fec" providerId="ADAL" clId="{2F34C71E-51FF-4091-A6D5-2CBA61EB99EC}" dt="2022-02-04T20:43:29.689" v="694" actId="478"/>
          <ac:spMkLst>
            <pc:docMk/>
            <pc:sldMk cId="2961861542" sldId="315"/>
            <ac:spMk id="7" creationId="{4F49E15B-D522-4732-86CB-A4B1A378F75F}"/>
          </ac:spMkLst>
        </pc:spChg>
        <pc:spChg chg="add del mod">
          <ac:chgData name="Cawelti, Andrea" userId="fa038b84-57ec-43a1-8829-1a7a39016fec" providerId="ADAL" clId="{2F34C71E-51FF-4091-A6D5-2CBA61EB99EC}" dt="2022-02-04T20:59:00.417" v="714" actId="478"/>
          <ac:spMkLst>
            <pc:docMk/>
            <pc:sldMk cId="2961861542" sldId="315"/>
            <ac:spMk id="13" creationId="{B9B15D18-F7A8-4A2E-8158-BDD03E93F223}"/>
          </ac:spMkLst>
        </pc:spChg>
        <pc:spChg chg="add mod">
          <ac:chgData name="Cawelti, Andrea" userId="fa038b84-57ec-43a1-8829-1a7a39016fec" providerId="ADAL" clId="{2F34C71E-51FF-4091-A6D5-2CBA61EB99EC}" dt="2022-02-04T21:00:20.312" v="723" actId="208"/>
          <ac:spMkLst>
            <pc:docMk/>
            <pc:sldMk cId="2961861542" sldId="315"/>
            <ac:spMk id="14" creationId="{922DC2A2-1417-4407-9321-F128E02D235F}"/>
          </ac:spMkLst>
        </pc:spChg>
        <pc:spChg chg="add mod">
          <ac:chgData name="Cawelti, Andrea" userId="fa038b84-57ec-43a1-8829-1a7a39016fec" providerId="ADAL" clId="{2F34C71E-51FF-4091-A6D5-2CBA61EB99EC}" dt="2022-02-04T21:04:43.210" v="726" actId="207"/>
          <ac:spMkLst>
            <pc:docMk/>
            <pc:sldMk cId="2961861542" sldId="315"/>
            <ac:spMk id="15" creationId="{886EE79E-72E8-4015-8294-E06A1655F315}"/>
          </ac:spMkLst>
        </pc:spChg>
        <pc:picChg chg="add del mod ord">
          <ac:chgData name="Cawelti, Andrea" userId="fa038b84-57ec-43a1-8829-1a7a39016fec" providerId="ADAL" clId="{2F34C71E-51FF-4091-A6D5-2CBA61EB99EC}" dt="2022-02-04T20:43:29.689" v="694" actId="478"/>
          <ac:picMkLst>
            <pc:docMk/>
            <pc:sldMk cId="2961861542" sldId="315"/>
            <ac:picMk id="5" creationId="{DF33F81A-7D74-47D5-8B6C-F76920BA925C}"/>
          </ac:picMkLst>
        </pc:picChg>
        <pc:picChg chg="add mod">
          <ac:chgData name="Cawelti, Andrea" userId="fa038b84-57ec-43a1-8829-1a7a39016fec" providerId="ADAL" clId="{2F34C71E-51FF-4091-A6D5-2CBA61EB99EC}" dt="2022-02-04T20:59:14.685" v="716" actId="14100"/>
          <ac:picMkLst>
            <pc:docMk/>
            <pc:sldMk cId="2961861542" sldId="315"/>
            <ac:picMk id="9" creationId="{ACE37349-C019-4962-A85A-DEE611F02B58}"/>
          </ac:picMkLst>
        </pc:picChg>
        <pc:picChg chg="add mod">
          <ac:chgData name="Cawelti, Andrea" userId="fa038b84-57ec-43a1-8829-1a7a39016fec" providerId="ADAL" clId="{2F34C71E-51FF-4091-A6D5-2CBA61EB99EC}" dt="2022-02-04T20:59:42.025" v="718" actId="1076"/>
          <ac:picMkLst>
            <pc:docMk/>
            <pc:sldMk cId="2961861542" sldId="315"/>
            <ac:picMk id="11" creationId="{DC2F699A-23B0-4BA1-877C-72C79C3943CD}"/>
          </ac:picMkLst>
        </pc:picChg>
      </pc:sldChg>
      <pc:sldChg chg="addSp delSp modSp new mod">
        <pc:chgData name="Cawelti, Andrea" userId="fa038b84-57ec-43a1-8829-1a7a39016fec" providerId="ADAL" clId="{2F34C71E-51FF-4091-A6D5-2CBA61EB99EC}" dt="2022-02-04T20:54:57.123" v="707" actId="207"/>
        <pc:sldMkLst>
          <pc:docMk/>
          <pc:sldMk cId="3595985578" sldId="316"/>
        </pc:sldMkLst>
        <pc:spChg chg="del">
          <ac:chgData name="Cawelti, Andrea" userId="fa038b84-57ec-43a1-8829-1a7a39016fec" providerId="ADAL" clId="{2F34C71E-51FF-4091-A6D5-2CBA61EB99EC}" dt="2022-02-04T20:53:45.466" v="699" actId="22"/>
          <ac:spMkLst>
            <pc:docMk/>
            <pc:sldMk cId="3595985578" sldId="316"/>
            <ac:spMk id="3" creationId="{9D07FFB3-9892-44C0-81F3-739574E9F4CD}"/>
          </ac:spMkLst>
        </pc:spChg>
        <pc:spChg chg="add mod">
          <ac:chgData name="Cawelti, Andrea" userId="fa038b84-57ec-43a1-8829-1a7a39016fec" providerId="ADAL" clId="{2F34C71E-51FF-4091-A6D5-2CBA61EB99EC}" dt="2022-02-04T20:54:57.123" v="707" actId="207"/>
          <ac:spMkLst>
            <pc:docMk/>
            <pc:sldMk cId="3595985578" sldId="316"/>
            <ac:spMk id="6" creationId="{37A2AA69-3209-4B2C-A172-B9D002BAAEE4}"/>
          </ac:spMkLst>
        </pc:spChg>
        <pc:picChg chg="add mod ord">
          <ac:chgData name="Cawelti, Andrea" userId="fa038b84-57ec-43a1-8829-1a7a39016fec" providerId="ADAL" clId="{2F34C71E-51FF-4091-A6D5-2CBA61EB99EC}" dt="2022-02-04T20:54:08.910" v="702" actId="1076"/>
          <ac:picMkLst>
            <pc:docMk/>
            <pc:sldMk cId="3595985578" sldId="316"/>
            <ac:picMk id="5" creationId="{BFF67238-4809-463D-A0D3-79AD0DE89F96}"/>
          </ac:picMkLst>
        </pc:picChg>
      </pc:sldChg>
      <pc:sldChg chg="delSp modSp new mod">
        <pc:chgData name="Cawelti, Andrea" userId="fa038b84-57ec-43a1-8829-1a7a39016fec" providerId="ADAL" clId="{2F34C71E-51FF-4091-A6D5-2CBA61EB99EC}" dt="2022-02-06T23:38:13.502" v="1342" actId="255"/>
        <pc:sldMkLst>
          <pc:docMk/>
          <pc:sldMk cId="2128448039" sldId="317"/>
        </pc:sldMkLst>
        <pc:spChg chg="mod">
          <ac:chgData name="Cawelti, Andrea" userId="fa038b84-57ec-43a1-8829-1a7a39016fec" providerId="ADAL" clId="{2F34C71E-51FF-4091-A6D5-2CBA61EB99EC}" dt="2022-02-06T23:38:13.502" v="1342" actId="255"/>
          <ac:spMkLst>
            <pc:docMk/>
            <pc:sldMk cId="2128448039" sldId="317"/>
            <ac:spMk id="2" creationId="{57D5A8A3-B266-49C8-A6F0-C58FC2FD1314}"/>
          </ac:spMkLst>
        </pc:spChg>
        <pc:spChg chg="del">
          <ac:chgData name="Cawelti, Andrea" userId="fa038b84-57ec-43a1-8829-1a7a39016fec" providerId="ADAL" clId="{2F34C71E-51FF-4091-A6D5-2CBA61EB99EC}" dt="2022-02-04T21:37:39.479" v="728" actId="478"/>
          <ac:spMkLst>
            <pc:docMk/>
            <pc:sldMk cId="2128448039" sldId="317"/>
            <ac:spMk id="3" creationId="{04311243-43D0-4AD6-976A-202B8F181F30}"/>
          </ac:spMkLst>
        </pc:spChg>
      </pc:sldChg>
      <pc:sldChg chg="addSp modSp new mod">
        <pc:chgData name="Cawelti, Andrea" userId="fa038b84-57ec-43a1-8829-1a7a39016fec" providerId="ADAL" clId="{2F34C71E-51FF-4091-A6D5-2CBA61EB99EC}" dt="2022-02-04T22:07:01.967" v="857" actId="14100"/>
        <pc:sldMkLst>
          <pc:docMk/>
          <pc:sldMk cId="2607696271" sldId="318"/>
        </pc:sldMkLst>
        <pc:picChg chg="add mod">
          <ac:chgData name="Cawelti, Andrea" userId="fa038b84-57ec-43a1-8829-1a7a39016fec" providerId="ADAL" clId="{2F34C71E-51FF-4091-A6D5-2CBA61EB99EC}" dt="2022-02-04T22:07:01.967" v="857" actId="14100"/>
          <ac:picMkLst>
            <pc:docMk/>
            <pc:sldMk cId="2607696271" sldId="318"/>
            <ac:picMk id="5" creationId="{8DCFE915-19A3-4E65-B0F9-FC0FF86DF985}"/>
          </ac:picMkLst>
        </pc:picChg>
      </pc:sldChg>
      <pc:sldChg chg="addSp delSp modSp new mod">
        <pc:chgData name="Cawelti, Andrea" userId="fa038b84-57ec-43a1-8829-1a7a39016fec" providerId="ADAL" clId="{2F34C71E-51FF-4091-A6D5-2CBA61EB99EC}" dt="2022-02-04T23:34:35.546" v="944" actId="14100"/>
        <pc:sldMkLst>
          <pc:docMk/>
          <pc:sldMk cId="1425379544" sldId="319"/>
        </pc:sldMkLst>
        <pc:spChg chg="del mod">
          <ac:chgData name="Cawelti, Andrea" userId="fa038b84-57ec-43a1-8829-1a7a39016fec" providerId="ADAL" clId="{2F34C71E-51FF-4091-A6D5-2CBA61EB99EC}" dt="2022-02-04T23:34:22.120" v="941" actId="478"/>
          <ac:spMkLst>
            <pc:docMk/>
            <pc:sldMk cId="1425379544" sldId="319"/>
            <ac:spMk id="2" creationId="{672BBEB1-634B-4CDB-A14C-54A9E986C56C}"/>
          </ac:spMkLst>
        </pc:spChg>
        <pc:spChg chg="del mod">
          <ac:chgData name="Cawelti, Andrea" userId="fa038b84-57ec-43a1-8829-1a7a39016fec" providerId="ADAL" clId="{2F34C71E-51FF-4091-A6D5-2CBA61EB99EC}" dt="2022-02-04T23:33:19.971" v="936" actId="478"/>
          <ac:spMkLst>
            <pc:docMk/>
            <pc:sldMk cId="1425379544" sldId="319"/>
            <ac:spMk id="3" creationId="{09A3CCBC-5C7D-4C0E-ABD2-46EDA2F23582}"/>
          </ac:spMkLst>
        </pc:spChg>
        <pc:spChg chg="add">
          <ac:chgData name="Cawelti, Andrea" userId="fa038b84-57ec-43a1-8829-1a7a39016fec" providerId="ADAL" clId="{2F34C71E-51FF-4091-A6D5-2CBA61EB99EC}" dt="2022-02-04T22:43:26.054" v="894" actId="22"/>
          <ac:spMkLst>
            <pc:docMk/>
            <pc:sldMk cId="1425379544" sldId="319"/>
            <ac:spMk id="8" creationId="{FB161BFF-594C-4F82-A8A5-17D436A73BEC}"/>
          </ac:spMkLst>
        </pc:spChg>
        <pc:spChg chg="add del mod">
          <ac:chgData name="Cawelti, Andrea" userId="fa038b84-57ec-43a1-8829-1a7a39016fec" providerId="ADAL" clId="{2F34C71E-51FF-4091-A6D5-2CBA61EB99EC}" dt="2022-02-04T23:33:36.223" v="938" actId="478"/>
          <ac:spMkLst>
            <pc:docMk/>
            <pc:sldMk cId="1425379544" sldId="319"/>
            <ac:spMk id="10" creationId="{522A0AB7-2F05-4147-B5A5-D21CAD1F2A55}"/>
          </ac:spMkLst>
        </pc:spChg>
        <pc:picChg chg="add del mod">
          <ac:chgData name="Cawelti, Andrea" userId="fa038b84-57ec-43a1-8829-1a7a39016fec" providerId="ADAL" clId="{2F34C71E-51FF-4091-A6D5-2CBA61EB99EC}" dt="2022-02-04T23:34:15.156" v="939" actId="478"/>
          <ac:picMkLst>
            <pc:docMk/>
            <pc:sldMk cId="1425379544" sldId="319"/>
            <ac:picMk id="5" creationId="{A603B4CD-AE62-4204-B1EA-346C8A257BB8}"/>
          </ac:picMkLst>
        </pc:picChg>
        <pc:picChg chg="add mod">
          <ac:chgData name="Cawelti, Andrea" userId="fa038b84-57ec-43a1-8829-1a7a39016fec" providerId="ADAL" clId="{2F34C71E-51FF-4091-A6D5-2CBA61EB99EC}" dt="2022-02-04T23:34:35.546" v="944" actId="14100"/>
          <ac:picMkLst>
            <pc:docMk/>
            <pc:sldMk cId="1425379544" sldId="319"/>
            <ac:picMk id="11" creationId="{1B7B0C8B-781C-4E3C-8DB9-876F2E1A0E97}"/>
          </ac:picMkLst>
        </pc:picChg>
        <pc:picChg chg="add mod">
          <ac:chgData name="Cawelti, Andrea" userId="fa038b84-57ec-43a1-8829-1a7a39016fec" providerId="ADAL" clId="{2F34C71E-51FF-4091-A6D5-2CBA61EB99EC}" dt="2022-02-04T22:30:21.874" v="893" actId="14100"/>
          <ac:picMkLst>
            <pc:docMk/>
            <pc:sldMk cId="1425379544" sldId="319"/>
            <ac:picMk id="2050" creationId="{5A447FEE-5B2C-477C-AF26-A371941F802C}"/>
          </ac:picMkLst>
        </pc:picChg>
      </pc:sldChg>
      <pc:sldChg chg="addSp modSp add mod">
        <pc:chgData name="Cawelti, Andrea" userId="fa038b84-57ec-43a1-8829-1a7a39016fec" providerId="ADAL" clId="{2F34C71E-51FF-4091-A6D5-2CBA61EB99EC}" dt="2022-02-04T22:50:48.618" v="912" actId="1076"/>
        <pc:sldMkLst>
          <pc:docMk/>
          <pc:sldMk cId="4228027156" sldId="320"/>
        </pc:sldMkLst>
        <pc:spChg chg="add mod">
          <ac:chgData name="Cawelti, Andrea" userId="fa038b84-57ec-43a1-8829-1a7a39016fec" providerId="ADAL" clId="{2F34C71E-51FF-4091-A6D5-2CBA61EB99EC}" dt="2022-02-04T22:44:24.644" v="901" actId="1582"/>
          <ac:spMkLst>
            <pc:docMk/>
            <pc:sldMk cId="4228027156" sldId="320"/>
            <ac:spMk id="3" creationId="{C54BFA20-776F-417F-B58D-30F1EE5C629F}"/>
          </ac:spMkLst>
        </pc:spChg>
        <pc:picChg chg="add mod">
          <ac:chgData name="Cawelti, Andrea" userId="fa038b84-57ec-43a1-8829-1a7a39016fec" providerId="ADAL" clId="{2F34C71E-51FF-4091-A6D5-2CBA61EB99EC}" dt="2022-02-04T22:47:09.670" v="905" actId="14100"/>
          <ac:picMkLst>
            <pc:docMk/>
            <pc:sldMk cId="4228027156" sldId="320"/>
            <ac:picMk id="6" creationId="{9B126625-1268-44FD-AB3D-9B0D84E65298}"/>
          </ac:picMkLst>
        </pc:picChg>
        <pc:picChg chg="add mod">
          <ac:chgData name="Cawelti, Andrea" userId="fa038b84-57ec-43a1-8829-1a7a39016fec" providerId="ADAL" clId="{2F34C71E-51FF-4091-A6D5-2CBA61EB99EC}" dt="2022-02-04T22:48:14.587" v="908" actId="14100"/>
          <ac:picMkLst>
            <pc:docMk/>
            <pc:sldMk cId="4228027156" sldId="320"/>
            <ac:picMk id="8" creationId="{EE1B14B3-C7B5-44AC-900B-185E0EFAE306}"/>
          </ac:picMkLst>
        </pc:picChg>
        <pc:picChg chg="add mod">
          <ac:chgData name="Cawelti, Andrea" userId="fa038b84-57ec-43a1-8829-1a7a39016fec" providerId="ADAL" clId="{2F34C71E-51FF-4091-A6D5-2CBA61EB99EC}" dt="2022-02-04T22:50:48.618" v="912" actId="1076"/>
          <ac:picMkLst>
            <pc:docMk/>
            <pc:sldMk cId="4228027156" sldId="320"/>
            <ac:picMk id="10" creationId="{1AE5F248-0719-4C17-B92D-FD857206FEE3}"/>
          </ac:picMkLst>
        </pc:picChg>
      </pc:sldChg>
      <pc:sldChg chg="addSp delSp modSp new mod">
        <pc:chgData name="Cawelti, Andrea" userId="fa038b84-57ec-43a1-8829-1a7a39016fec" providerId="ADAL" clId="{2F34C71E-51FF-4091-A6D5-2CBA61EB99EC}" dt="2022-02-05T20:24:16.269" v="970" actId="1076"/>
        <pc:sldMkLst>
          <pc:docMk/>
          <pc:sldMk cId="3351218307" sldId="321"/>
        </pc:sldMkLst>
        <pc:spChg chg="del mod">
          <ac:chgData name="Cawelti, Andrea" userId="fa038b84-57ec-43a1-8829-1a7a39016fec" providerId="ADAL" clId="{2F34C71E-51FF-4091-A6D5-2CBA61EB99EC}" dt="2022-02-05T20:18:01.235" v="961" actId="478"/>
          <ac:spMkLst>
            <pc:docMk/>
            <pc:sldMk cId="3351218307" sldId="321"/>
            <ac:spMk id="3" creationId="{44B1790B-9772-4352-9FB0-1C2CCDAD62CB}"/>
          </ac:spMkLst>
        </pc:spChg>
        <pc:picChg chg="add mod">
          <ac:chgData name="Cawelti, Andrea" userId="fa038b84-57ec-43a1-8829-1a7a39016fec" providerId="ADAL" clId="{2F34C71E-51FF-4091-A6D5-2CBA61EB99EC}" dt="2022-02-05T20:24:07.758" v="968" actId="14100"/>
          <ac:picMkLst>
            <pc:docMk/>
            <pc:sldMk cId="3351218307" sldId="321"/>
            <ac:picMk id="5" creationId="{FB00D181-FCAA-4BA5-A8AD-4652E9A138A2}"/>
          </ac:picMkLst>
        </pc:picChg>
        <pc:picChg chg="add mod">
          <ac:chgData name="Cawelti, Andrea" userId="fa038b84-57ec-43a1-8829-1a7a39016fec" providerId="ADAL" clId="{2F34C71E-51FF-4091-A6D5-2CBA61EB99EC}" dt="2022-02-05T20:24:16.269" v="970" actId="1076"/>
          <ac:picMkLst>
            <pc:docMk/>
            <pc:sldMk cId="3351218307" sldId="321"/>
            <ac:picMk id="6" creationId="{6C569D24-5F1E-4A89-8272-84A421AD68B5}"/>
          </ac:picMkLst>
        </pc:picChg>
      </pc:sldChg>
      <pc:sldChg chg="addSp delSp modSp new mod">
        <pc:chgData name="Cawelti, Andrea" userId="fa038b84-57ec-43a1-8829-1a7a39016fec" providerId="ADAL" clId="{2F34C71E-51FF-4091-A6D5-2CBA61EB99EC}" dt="2022-02-05T20:32:10.094" v="987" actId="14100"/>
        <pc:sldMkLst>
          <pc:docMk/>
          <pc:sldMk cId="3089788132" sldId="322"/>
        </pc:sldMkLst>
        <pc:spChg chg="del">
          <ac:chgData name="Cawelti, Andrea" userId="fa038b84-57ec-43a1-8829-1a7a39016fec" providerId="ADAL" clId="{2F34C71E-51FF-4091-A6D5-2CBA61EB99EC}" dt="2022-02-05T20:31:45.582" v="983" actId="478"/>
          <ac:spMkLst>
            <pc:docMk/>
            <pc:sldMk cId="3089788132" sldId="322"/>
            <ac:spMk id="2" creationId="{4D0B0040-C2F7-4BE4-83BD-04030F428047}"/>
          </ac:spMkLst>
        </pc:spChg>
        <pc:spChg chg="del mod">
          <ac:chgData name="Cawelti, Andrea" userId="fa038b84-57ec-43a1-8829-1a7a39016fec" providerId="ADAL" clId="{2F34C71E-51FF-4091-A6D5-2CBA61EB99EC}" dt="2022-02-05T20:15:52.283" v="958" actId="478"/>
          <ac:spMkLst>
            <pc:docMk/>
            <pc:sldMk cId="3089788132" sldId="322"/>
            <ac:spMk id="3" creationId="{18A1534F-B2FA-4B97-89B8-77D298F95B5C}"/>
          </ac:spMkLst>
        </pc:spChg>
        <pc:picChg chg="add mod">
          <ac:chgData name="Cawelti, Andrea" userId="fa038b84-57ec-43a1-8829-1a7a39016fec" providerId="ADAL" clId="{2F34C71E-51FF-4091-A6D5-2CBA61EB99EC}" dt="2022-02-05T20:28:22.682" v="973" actId="14100"/>
          <ac:picMkLst>
            <pc:docMk/>
            <pc:sldMk cId="3089788132" sldId="322"/>
            <ac:picMk id="5" creationId="{377E67F7-6FBB-4B89-84B6-2F2E1EC41FA8}"/>
          </ac:picMkLst>
        </pc:picChg>
        <pc:picChg chg="add del mod">
          <ac:chgData name="Cawelti, Andrea" userId="fa038b84-57ec-43a1-8829-1a7a39016fec" providerId="ADAL" clId="{2F34C71E-51FF-4091-A6D5-2CBA61EB99EC}" dt="2022-02-05T20:30:53.464" v="980" actId="478"/>
          <ac:picMkLst>
            <pc:docMk/>
            <pc:sldMk cId="3089788132" sldId="322"/>
            <ac:picMk id="7" creationId="{A5E8758D-586E-4C31-9987-87AF061A9801}"/>
          </ac:picMkLst>
        </pc:picChg>
        <pc:picChg chg="add mod">
          <ac:chgData name="Cawelti, Andrea" userId="fa038b84-57ec-43a1-8829-1a7a39016fec" providerId="ADAL" clId="{2F34C71E-51FF-4091-A6D5-2CBA61EB99EC}" dt="2022-02-05T20:31:05.342" v="982" actId="14100"/>
          <ac:picMkLst>
            <pc:docMk/>
            <pc:sldMk cId="3089788132" sldId="322"/>
            <ac:picMk id="9" creationId="{29F6D03A-808F-4924-9521-E7ADAD797D4C}"/>
          </ac:picMkLst>
        </pc:picChg>
        <pc:picChg chg="add mod">
          <ac:chgData name="Cawelti, Andrea" userId="fa038b84-57ec-43a1-8829-1a7a39016fec" providerId="ADAL" clId="{2F34C71E-51FF-4091-A6D5-2CBA61EB99EC}" dt="2022-02-05T20:32:10.094" v="987" actId="14100"/>
          <ac:picMkLst>
            <pc:docMk/>
            <pc:sldMk cId="3089788132" sldId="322"/>
            <ac:picMk id="11" creationId="{9016D6AD-55B5-4EF1-8141-BB62B7FC7C80}"/>
          </ac:picMkLst>
        </pc:picChg>
      </pc:sldChg>
      <pc:sldChg chg="addSp delSp modSp new del mod">
        <pc:chgData name="Cawelti, Andrea" userId="fa038b84-57ec-43a1-8829-1a7a39016fec" providerId="ADAL" clId="{2F34C71E-51FF-4091-A6D5-2CBA61EB99EC}" dt="2022-02-05T20:32:45.209" v="988" actId="47"/>
        <pc:sldMkLst>
          <pc:docMk/>
          <pc:sldMk cId="3325684968" sldId="323"/>
        </pc:sldMkLst>
        <pc:spChg chg="del mod">
          <ac:chgData name="Cawelti, Andrea" userId="fa038b84-57ec-43a1-8829-1a7a39016fec" providerId="ADAL" clId="{2F34C71E-51FF-4091-A6D5-2CBA61EB99EC}" dt="2022-02-05T20:21:52.051" v="965" actId="478"/>
          <ac:spMkLst>
            <pc:docMk/>
            <pc:sldMk cId="3325684968" sldId="323"/>
            <ac:spMk id="3" creationId="{24E9C051-60CA-4816-A844-6412742E473A}"/>
          </ac:spMkLst>
        </pc:spChg>
        <pc:picChg chg="add del">
          <ac:chgData name="Cawelti, Andrea" userId="fa038b84-57ec-43a1-8829-1a7a39016fec" providerId="ADAL" clId="{2F34C71E-51FF-4091-A6D5-2CBA61EB99EC}" dt="2022-02-05T20:24:30.974" v="971" actId="478"/>
          <ac:picMkLst>
            <pc:docMk/>
            <pc:sldMk cId="3325684968" sldId="323"/>
            <ac:picMk id="5" creationId="{2632BF88-3618-488B-9E90-703F0ABB0D77}"/>
          </ac:picMkLst>
        </pc:picChg>
      </pc:sldChg>
      <pc:sldChg chg="addSp delSp modSp new mod">
        <pc:chgData name="Cawelti, Andrea" userId="fa038b84-57ec-43a1-8829-1a7a39016fec" providerId="ADAL" clId="{2F34C71E-51FF-4091-A6D5-2CBA61EB99EC}" dt="2022-02-05T23:34:56.399" v="1058" actId="20577"/>
        <pc:sldMkLst>
          <pc:docMk/>
          <pc:sldMk cId="4243113553" sldId="323"/>
        </pc:sldMkLst>
        <pc:spChg chg="mod">
          <ac:chgData name="Cawelti, Andrea" userId="fa038b84-57ec-43a1-8829-1a7a39016fec" providerId="ADAL" clId="{2F34C71E-51FF-4091-A6D5-2CBA61EB99EC}" dt="2022-02-05T23:34:56.399" v="1058" actId="20577"/>
          <ac:spMkLst>
            <pc:docMk/>
            <pc:sldMk cId="4243113553" sldId="323"/>
            <ac:spMk id="2" creationId="{8F2BB22D-BEE0-4F27-A33E-77C0EE9EC3BB}"/>
          </ac:spMkLst>
        </pc:spChg>
        <pc:spChg chg="del">
          <ac:chgData name="Cawelti, Andrea" userId="fa038b84-57ec-43a1-8829-1a7a39016fec" providerId="ADAL" clId="{2F34C71E-51FF-4091-A6D5-2CBA61EB99EC}" dt="2022-02-05T23:32:06.205" v="990" actId="478"/>
          <ac:spMkLst>
            <pc:docMk/>
            <pc:sldMk cId="4243113553" sldId="323"/>
            <ac:spMk id="3" creationId="{80B2F509-6678-494A-9C6A-5E83941EB0D0}"/>
          </ac:spMkLst>
        </pc:spChg>
        <pc:picChg chg="add mod">
          <ac:chgData name="Cawelti, Andrea" userId="fa038b84-57ec-43a1-8829-1a7a39016fec" providerId="ADAL" clId="{2F34C71E-51FF-4091-A6D5-2CBA61EB99EC}" dt="2022-02-05T23:32:17.701" v="992" actId="1076"/>
          <ac:picMkLst>
            <pc:docMk/>
            <pc:sldMk cId="4243113553" sldId="323"/>
            <ac:picMk id="5" creationId="{F640B9D7-FA71-4520-B47D-40F2DE200572}"/>
          </ac:picMkLst>
        </pc:picChg>
        <pc:picChg chg="add mod">
          <ac:chgData name="Cawelti, Andrea" userId="fa038b84-57ec-43a1-8829-1a7a39016fec" providerId="ADAL" clId="{2F34C71E-51FF-4091-A6D5-2CBA61EB99EC}" dt="2022-02-05T23:33:43.713" v="996" actId="14100"/>
          <ac:picMkLst>
            <pc:docMk/>
            <pc:sldMk cId="4243113553" sldId="323"/>
            <ac:picMk id="7" creationId="{F7707299-9B91-4585-9855-45444D99941D}"/>
          </ac:picMkLst>
        </pc:picChg>
      </pc:sldChg>
      <pc:sldChg chg="addSp modSp new mod">
        <pc:chgData name="Cawelti, Andrea" userId="fa038b84-57ec-43a1-8829-1a7a39016fec" providerId="ADAL" clId="{2F34C71E-51FF-4091-A6D5-2CBA61EB99EC}" dt="2022-02-05T23:39:50.268" v="1062" actId="14100"/>
        <pc:sldMkLst>
          <pc:docMk/>
          <pc:sldMk cId="832063574" sldId="324"/>
        </pc:sldMkLst>
        <pc:picChg chg="add mod">
          <ac:chgData name="Cawelti, Andrea" userId="fa038b84-57ec-43a1-8829-1a7a39016fec" providerId="ADAL" clId="{2F34C71E-51FF-4091-A6D5-2CBA61EB99EC}" dt="2022-02-05T23:39:50.268" v="1062" actId="14100"/>
          <ac:picMkLst>
            <pc:docMk/>
            <pc:sldMk cId="832063574" sldId="324"/>
            <ac:picMk id="3" creationId="{70A1A500-5941-496E-825C-99C29088CE54}"/>
          </ac:picMkLst>
        </pc:picChg>
      </pc:sldChg>
      <pc:sldChg chg="addSp delSp modSp new mod">
        <pc:chgData name="Cawelti, Andrea" userId="fa038b84-57ec-43a1-8829-1a7a39016fec" providerId="ADAL" clId="{2F34C71E-51FF-4091-A6D5-2CBA61EB99EC}" dt="2022-02-06T01:45:04.640" v="1151" actId="115"/>
        <pc:sldMkLst>
          <pc:docMk/>
          <pc:sldMk cId="228091414" sldId="325"/>
        </pc:sldMkLst>
        <pc:spChg chg="del">
          <ac:chgData name="Cawelti, Andrea" userId="fa038b84-57ec-43a1-8829-1a7a39016fec" providerId="ADAL" clId="{2F34C71E-51FF-4091-A6D5-2CBA61EB99EC}" dt="2022-02-06T01:35:14.074" v="1064" actId="478"/>
          <ac:spMkLst>
            <pc:docMk/>
            <pc:sldMk cId="228091414" sldId="325"/>
            <ac:spMk id="3" creationId="{EB953C5F-AE7A-462C-8762-873C7B8046BB}"/>
          </ac:spMkLst>
        </pc:spChg>
        <pc:spChg chg="add mod">
          <ac:chgData name="Cawelti, Andrea" userId="fa038b84-57ec-43a1-8829-1a7a39016fec" providerId="ADAL" clId="{2F34C71E-51FF-4091-A6D5-2CBA61EB99EC}" dt="2022-02-06T01:39:03.144" v="1076" actId="1582"/>
          <ac:spMkLst>
            <pc:docMk/>
            <pc:sldMk cId="228091414" sldId="325"/>
            <ac:spMk id="8" creationId="{B2FA2846-A0B2-40ED-99AF-02C68B4734AE}"/>
          </ac:spMkLst>
        </pc:spChg>
        <pc:spChg chg="add mod">
          <ac:chgData name="Cawelti, Andrea" userId="fa038b84-57ec-43a1-8829-1a7a39016fec" providerId="ADAL" clId="{2F34C71E-51FF-4091-A6D5-2CBA61EB99EC}" dt="2022-02-06T01:39:34.671" v="1081" actId="1582"/>
          <ac:spMkLst>
            <pc:docMk/>
            <pc:sldMk cId="228091414" sldId="325"/>
            <ac:spMk id="9" creationId="{48721A73-3806-4F35-B275-AF2A7C860758}"/>
          </ac:spMkLst>
        </pc:spChg>
        <pc:spChg chg="add mod">
          <ac:chgData name="Cawelti, Andrea" userId="fa038b84-57ec-43a1-8829-1a7a39016fec" providerId="ADAL" clId="{2F34C71E-51FF-4091-A6D5-2CBA61EB99EC}" dt="2022-02-06T01:40:20.113" v="1086" actId="1582"/>
          <ac:spMkLst>
            <pc:docMk/>
            <pc:sldMk cId="228091414" sldId="325"/>
            <ac:spMk id="10" creationId="{79A6AA09-9311-474B-B836-0E94DCFB54B2}"/>
          </ac:spMkLst>
        </pc:spChg>
        <pc:spChg chg="add mod">
          <ac:chgData name="Cawelti, Andrea" userId="fa038b84-57ec-43a1-8829-1a7a39016fec" providerId="ADAL" clId="{2F34C71E-51FF-4091-A6D5-2CBA61EB99EC}" dt="2022-02-06T01:40:49.861" v="1091" actId="1582"/>
          <ac:spMkLst>
            <pc:docMk/>
            <pc:sldMk cId="228091414" sldId="325"/>
            <ac:spMk id="11" creationId="{A94D2055-7599-4DA6-9E5F-3CD88AD62B65}"/>
          </ac:spMkLst>
        </pc:spChg>
        <pc:spChg chg="add mod">
          <ac:chgData name="Cawelti, Andrea" userId="fa038b84-57ec-43a1-8829-1a7a39016fec" providerId="ADAL" clId="{2F34C71E-51FF-4091-A6D5-2CBA61EB99EC}" dt="2022-02-06T01:41:24.287" v="1096" actId="1582"/>
          <ac:spMkLst>
            <pc:docMk/>
            <pc:sldMk cId="228091414" sldId="325"/>
            <ac:spMk id="12" creationId="{7E1E00B2-271D-434B-B340-246A35AAFCC8}"/>
          </ac:spMkLst>
        </pc:spChg>
        <pc:spChg chg="add del mod">
          <ac:chgData name="Cawelti, Andrea" userId="fa038b84-57ec-43a1-8829-1a7a39016fec" providerId="ADAL" clId="{2F34C71E-51FF-4091-A6D5-2CBA61EB99EC}" dt="2022-02-06T01:45:04.640" v="1151" actId="115"/>
          <ac:spMkLst>
            <pc:docMk/>
            <pc:sldMk cId="228091414" sldId="325"/>
            <ac:spMk id="13" creationId="{8203D843-27FE-4572-A908-2197CA9F6769}"/>
          </ac:spMkLst>
        </pc:spChg>
        <pc:picChg chg="add mod ord">
          <ac:chgData name="Cawelti, Andrea" userId="fa038b84-57ec-43a1-8829-1a7a39016fec" providerId="ADAL" clId="{2F34C71E-51FF-4091-A6D5-2CBA61EB99EC}" dt="2022-02-06T01:37:38.092" v="1071" actId="166"/>
          <ac:picMkLst>
            <pc:docMk/>
            <pc:sldMk cId="228091414" sldId="325"/>
            <ac:picMk id="5" creationId="{B4021E3F-1923-43C3-BE49-694BD2D15F2E}"/>
          </ac:picMkLst>
        </pc:picChg>
        <pc:picChg chg="add mod">
          <ac:chgData name="Cawelti, Andrea" userId="fa038b84-57ec-43a1-8829-1a7a39016fec" providerId="ADAL" clId="{2F34C71E-51FF-4091-A6D5-2CBA61EB99EC}" dt="2022-02-06T01:37:18.801" v="1069" actId="14100"/>
          <ac:picMkLst>
            <pc:docMk/>
            <pc:sldMk cId="228091414" sldId="325"/>
            <ac:picMk id="7" creationId="{6F21F442-B2E8-4049-BAB3-FDFE95BCB18F}"/>
          </ac:picMkLst>
        </pc:picChg>
      </pc:sldChg>
      <pc:sldChg chg="addSp modSp new mod">
        <pc:chgData name="Cawelti, Andrea" userId="fa038b84-57ec-43a1-8829-1a7a39016fec" providerId="ADAL" clId="{2F34C71E-51FF-4091-A6D5-2CBA61EB99EC}" dt="2022-02-06T22:17:38.304" v="1163" actId="14100"/>
        <pc:sldMkLst>
          <pc:docMk/>
          <pc:sldMk cId="22918941" sldId="326"/>
        </pc:sldMkLst>
        <pc:picChg chg="add mod">
          <ac:chgData name="Cawelti, Andrea" userId="fa038b84-57ec-43a1-8829-1a7a39016fec" providerId="ADAL" clId="{2F34C71E-51FF-4091-A6D5-2CBA61EB99EC}" dt="2022-02-06T22:17:38.304" v="1163" actId="14100"/>
          <ac:picMkLst>
            <pc:docMk/>
            <pc:sldMk cId="22918941" sldId="326"/>
            <ac:picMk id="4" creationId="{D5F2AE44-CDF4-4AEA-AF82-9BEF60911ECD}"/>
          </ac:picMkLst>
        </pc:picChg>
      </pc:sldChg>
      <pc:sldChg chg="new del">
        <pc:chgData name="Cawelti, Andrea" userId="fa038b84-57ec-43a1-8829-1a7a39016fec" providerId="ADAL" clId="{2F34C71E-51FF-4091-A6D5-2CBA61EB99EC}" dt="2022-02-06T22:13:11.843" v="1159" actId="47"/>
        <pc:sldMkLst>
          <pc:docMk/>
          <pc:sldMk cId="2232610393" sldId="326"/>
        </pc:sldMkLst>
      </pc:sldChg>
      <pc:sldChg chg="modSp new mod">
        <pc:chgData name="Cawelti, Andrea" userId="fa038b84-57ec-43a1-8829-1a7a39016fec" providerId="ADAL" clId="{2F34C71E-51FF-4091-A6D5-2CBA61EB99EC}" dt="2022-02-06T23:41:29.387" v="1348" actId="122"/>
        <pc:sldMkLst>
          <pc:docMk/>
          <pc:sldMk cId="3935792538" sldId="327"/>
        </pc:sldMkLst>
        <pc:spChg chg="mod">
          <ac:chgData name="Cawelti, Andrea" userId="fa038b84-57ec-43a1-8829-1a7a39016fec" providerId="ADAL" clId="{2F34C71E-51FF-4091-A6D5-2CBA61EB99EC}" dt="2022-02-06T23:41:29.387" v="1348" actId="122"/>
          <ac:spMkLst>
            <pc:docMk/>
            <pc:sldMk cId="3935792538" sldId="327"/>
            <ac:spMk id="2" creationId="{107A331E-B393-420C-98EE-25C4587E70C6}"/>
          </ac:spMkLst>
        </pc:spChg>
      </pc:sldChg>
      <pc:sldChg chg="modSp new mod">
        <pc:chgData name="Cawelti, Andrea" userId="fa038b84-57ec-43a1-8829-1a7a39016fec" providerId="ADAL" clId="{2F34C71E-51FF-4091-A6D5-2CBA61EB99EC}" dt="2022-02-06T22:45:48.720" v="1256" actId="115"/>
        <pc:sldMkLst>
          <pc:docMk/>
          <pc:sldMk cId="3955494238" sldId="328"/>
        </pc:sldMkLst>
        <pc:spChg chg="mod">
          <ac:chgData name="Cawelti, Andrea" userId="fa038b84-57ec-43a1-8829-1a7a39016fec" providerId="ADAL" clId="{2F34C71E-51FF-4091-A6D5-2CBA61EB99EC}" dt="2022-02-06T22:45:48.720" v="1256" actId="115"/>
          <ac:spMkLst>
            <pc:docMk/>
            <pc:sldMk cId="3955494238" sldId="328"/>
            <ac:spMk id="2" creationId="{1E32BE35-9B29-41FF-A7F2-0267CA91CFC9}"/>
          </ac:spMkLst>
        </pc:spChg>
      </pc:sldChg>
      <pc:sldChg chg="modSp new mod">
        <pc:chgData name="Cawelti, Andrea" userId="fa038b84-57ec-43a1-8829-1a7a39016fec" providerId="ADAL" clId="{2F34C71E-51FF-4091-A6D5-2CBA61EB99EC}" dt="2022-02-06T22:39:20.985" v="1255" actId="255"/>
        <pc:sldMkLst>
          <pc:docMk/>
          <pc:sldMk cId="3929698979" sldId="329"/>
        </pc:sldMkLst>
        <pc:spChg chg="mod">
          <ac:chgData name="Cawelti, Andrea" userId="fa038b84-57ec-43a1-8829-1a7a39016fec" providerId="ADAL" clId="{2F34C71E-51FF-4091-A6D5-2CBA61EB99EC}" dt="2022-02-06T22:39:20.985" v="1255" actId="255"/>
          <ac:spMkLst>
            <pc:docMk/>
            <pc:sldMk cId="3929698979" sldId="329"/>
            <ac:spMk id="2" creationId="{1DB3C96F-7416-4CB7-97D6-232EF1D42CB4}"/>
          </ac:spMkLst>
        </pc:spChg>
      </pc:sldChg>
      <pc:sldChg chg="addSp modSp new mod">
        <pc:chgData name="Cawelti, Andrea" userId="fa038b84-57ec-43a1-8829-1a7a39016fec" providerId="ADAL" clId="{2F34C71E-51FF-4091-A6D5-2CBA61EB99EC}" dt="2022-02-06T22:59:47.148" v="1324" actId="20577"/>
        <pc:sldMkLst>
          <pc:docMk/>
          <pc:sldMk cId="780455085" sldId="330"/>
        </pc:sldMkLst>
        <pc:spChg chg="mod">
          <ac:chgData name="Cawelti, Andrea" userId="fa038b84-57ec-43a1-8829-1a7a39016fec" providerId="ADAL" clId="{2F34C71E-51FF-4091-A6D5-2CBA61EB99EC}" dt="2022-02-06T22:59:47.148" v="1324" actId="20577"/>
          <ac:spMkLst>
            <pc:docMk/>
            <pc:sldMk cId="780455085" sldId="330"/>
            <ac:spMk id="2" creationId="{34EC3B51-A515-449A-8E6C-8979ECACB5A2}"/>
          </ac:spMkLst>
        </pc:spChg>
        <pc:spChg chg="add mod">
          <ac:chgData name="Cawelti, Andrea" userId="fa038b84-57ec-43a1-8829-1a7a39016fec" providerId="ADAL" clId="{2F34C71E-51FF-4091-A6D5-2CBA61EB99EC}" dt="2022-02-06T22:53:37.772" v="1267" actId="1582"/>
          <ac:spMkLst>
            <pc:docMk/>
            <pc:sldMk cId="780455085" sldId="330"/>
            <ac:spMk id="7" creationId="{3FDB143B-240B-48A5-BFB6-744633DFB617}"/>
          </ac:spMkLst>
        </pc:spChg>
        <pc:picChg chg="add mod">
          <ac:chgData name="Cawelti, Andrea" userId="fa038b84-57ec-43a1-8829-1a7a39016fec" providerId="ADAL" clId="{2F34C71E-51FF-4091-A6D5-2CBA61EB99EC}" dt="2022-02-06T22:51:47.488" v="1260" actId="14100"/>
          <ac:picMkLst>
            <pc:docMk/>
            <pc:sldMk cId="780455085" sldId="330"/>
            <ac:picMk id="4" creationId="{D30BC762-E980-44FD-9754-A126ED0143FF}"/>
          </ac:picMkLst>
        </pc:picChg>
        <pc:picChg chg="add mod">
          <ac:chgData name="Cawelti, Andrea" userId="fa038b84-57ec-43a1-8829-1a7a39016fec" providerId="ADAL" clId="{2F34C71E-51FF-4091-A6D5-2CBA61EB99EC}" dt="2022-02-06T22:52:59.274" v="1262" actId="1076"/>
          <ac:picMkLst>
            <pc:docMk/>
            <pc:sldMk cId="780455085" sldId="330"/>
            <ac:picMk id="6" creationId="{54A9F16B-0A92-4FEA-A37F-443400D83C6C}"/>
          </ac:picMkLst>
        </pc:picChg>
      </pc:sldChg>
      <pc:sldChg chg="new">
        <pc:chgData name="Cawelti, Andrea" userId="fa038b84-57ec-43a1-8829-1a7a39016fec" providerId="ADAL" clId="{2F34C71E-51FF-4091-A6D5-2CBA61EB99EC}" dt="2022-02-06T23:42:38.034" v="1349" actId="680"/>
        <pc:sldMkLst>
          <pc:docMk/>
          <pc:sldMk cId="3169814544" sldId="3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4622D-FB45-4F1E-8A24-5BFE861AFF66}" type="datetimeFigureOut">
              <a:rPr lang="en-US" smtClean="0"/>
              <a:t>10/17/2024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CA9ACE-D84E-4313-9A13-3AAA7B659297}" type="slidenum">
              <a:rPr lang="en-US" smtClean="0"/>
              <a:t>‹#›</a:t>
            </a:fld>
            <a:endParaRPr lang="en-US"/>
          </a:p>
        </p:txBody>
      </p:sp>
    </p:spTree>
    <p:extLst>
      <p:ext uri="{BB962C8B-B14F-4D97-AF65-F5344CB8AC3E}">
        <p14:creationId xmlns:p14="http://schemas.microsoft.com/office/powerpoint/2010/main" val="181694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A722F67-7617-425B-87BB-2F4B6B9EC636}"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71503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04657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722F67-7617-425B-87BB-2F4B6B9EC636}"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297129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722F67-7617-425B-87BB-2F4B6B9EC636}"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533486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722F67-7617-425B-87BB-2F4B6B9EC636}" type="datetimeFigureOut">
              <a:rPr lang="en-US" smtClean="0"/>
              <a:t>10/17/2024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168665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722F67-7617-425B-87BB-2F4B6B9EC636}" type="datetimeFigureOut">
              <a:rPr lang="en-US" smtClean="0"/>
              <a:t>10/17/2024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1841522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22F67-7617-425B-87BB-2F4B6B9EC636}" type="datetimeFigureOut">
              <a:rPr lang="en-US" smtClean="0"/>
              <a:t>10/17/2024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291275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22F67-7617-425B-87BB-2F4B6B9EC636}"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87776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22F67-7617-425B-87BB-2F4B6B9EC636}"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425459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715204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9536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22F67-7617-425B-87BB-2F4B6B9EC636}" type="datetimeFigureOut">
              <a:rPr lang="en-US" smtClean="0"/>
              <a:t>10/17/2024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E13F9E-6528-44BE-B741-D201E6A58C19}" type="slidenum">
              <a:rPr lang="en-US" smtClean="0"/>
              <a:t>‹#›</a:t>
            </a:fld>
            <a:endParaRPr lang="en-US"/>
          </a:p>
        </p:txBody>
      </p:sp>
    </p:spTree>
    <p:extLst>
      <p:ext uri="{BB962C8B-B14F-4D97-AF65-F5344CB8AC3E}">
        <p14:creationId xmlns:p14="http://schemas.microsoft.com/office/powerpoint/2010/main" val="62685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cawelti@fas.harvard.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2C81FF-F2E0-4510-AD67-6E5E7CC99C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184" y="185058"/>
            <a:ext cx="19620929" cy="6981350"/>
          </a:xfrm>
          <a:prstGeom prst="rect">
            <a:avLst/>
          </a:prstGeom>
          <a:effectLst>
            <a:outerShdw blurRad="406400" dist="50800" dir="5400000" algn="ctr" rotWithShape="0">
              <a:srgbClr val="000000">
                <a:alpha val="43000"/>
              </a:srgbClr>
            </a:outerShdw>
          </a:effectLst>
        </p:spPr>
      </p:pic>
      <p:pic>
        <p:nvPicPr>
          <p:cNvPr id="2" name="Picture 1">
            <a:extLst>
              <a:ext uri="{FF2B5EF4-FFF2-40B4-BE49-F238E27FC236}">
                <a16:creationId xmlns:a16="http://schemas.microsoft.com/office/drawing/2014/main" id="{D8C27481-2175-4CA5-8040-41EF2C7525A7}"/>
              </a:ext>
            </a:extLst>
          </p:cNvPr>
          <p:cNvPicPr>
            <a:picLocks noChangeAspect="1"/>
          </p:cNvPicPr>
          <p:nvPr/>
        </p:nvPicPr>
        <p:blipFill>
          <a:blip r:embed="rId3"/>
          <a:stretch>
            <a:fillRect/>
          </a:stretch>
        </p:blipFill>
        <p:spPr>
          <a:xfrm>
            <a:off x="9703638" y="5743575"/>
            <a:ext cx="2430203" cy="1076622"/>
          </a:xfrm>
          <a:prstGeom prst="rect">
            <a:avLst/>
          </a:prstGeom>
        </p:spPr>
      </p:pic>
      <p:sp>
        <p:nvSpPr>
          <p:cNvPr id="3" name="Title 2">
            <a:extLst>
              <a:ext uri="{FF2B5EF4-FFF2-40B4-BE49-F238E27FC236}">
                <a16:creationId xmlns:a16="http://schemas.microsoft.com/office/drawing/2014/main" id="{DB346B0D-5C6A-43EA-9022-3262BB35C6CB}"/>
              </a:ext>
            </a:extLst>
          </p:cNvPr>
          <p:cNvSpPr>
            <a:spLocks noGrp="1"/>
          </p:cNvSpPr>
          <p:nvPr>
            <p:ph type="ctrTitle"/>
          </p:nvPr>
        </p:nvSpPr>
        <p:spPr>
          <a:xfrm>
            <a:off x="1199551" y="783771"/>
            <a:ext cx="9719188" cy="2954041"/>
          </a:xfrm>
        </p:spPr>
        <p:txBody>
          <a:bodyPr>
            <a:normAutofit fontScale="90000"/>
          </a:bodyPr>
          <a:lstStyle/>
          <a:p>
            <a:r>
              <a:rPr lang="en-US" b="1" dirty="0">
                <a:solidFill>
                  <a:schemeClr val="bg1"/>
                </a:solidFill>
                <a:highlight>
                  <a:srgbClr val="800000"/>
                </a:highlight>
              </a:rPr>
              <a:t>AI Can Change Your Life (Can’t It?)</a:t>
            </a:r>
            <a:r>
              <a:rPr lang="en-US" dirty="0">
                <a:solidFill>
                  <a:schemeClr val="bg1"/>
                </a:solidFill>
                <a:highlight>
                  <a:srgbClr val="800000"/>
                </a:highlight>
              </a:rPr>
              <a:t>: creating rudimentary sheet </a:t>
            </a:r>
            <a:r>
              <a:rPr lang="en-US">
                <a:solidFill>
                  <a:schemeClr val="bg1"/>
                </a:solidFill>
                <a:highlight>
                  <a:srgbClr val="800000"/>
                </a:highlight>
              </a:rPr>
              <a:t>music contents notes </a:t>
            </a:r>
            <a:r>
              <a:rPr lang="en-US" dirty="0">
                <a:solidFill>
                  <a:schemeClr val="bg1"/>
                </a:solidFill>
                <a:highlight>
                  <a:srgbClr val="800000"/>
                </a:highlight>
              </a:rPr>
              <a:t>with ChatGPT</a:t>
            </a:r>
          </a:p>
        </p:txBody>
      </p:sp>
      <p:sp>
        <p:nvSpPr>
          <p:cNvPr id="4" name="Subtitle 3">
            <a:extLst>
              <a:ext uri="{FF2B5EF4-FFF2-40B4-BE49-F238E27FC236}">
                <a16:creationId xmlns:a16="http://schemas.microsoft.com/office/drawing/2014/main" id="{C77BA083-4C2A-4738-90E0-718F615453ED}"/>
              </a:ext>
            </a:extLst>
          </p:cNvPr>
          <p:cNvSpPr>
            <a:spLocks noGrp="1"/>
          </p:cNvSpPr>
          <p:nvPr>
            <p:ph type="subTitle" idx="1"/>
          </p:nvPr>
        </p:nvSpPr>
        <p:spPr>
          <a:xfrm>
            <a:off x="91041" y="5214257"/>
            <a:ext cx="6255330" cy="1605942"/>
          </a:xfrm>
        </p:spPr>
        <p:txBody>
          <a:bodyPr>
            <a:normAutofit fontScale="92500"/>
          </a:bodyPr>
          <a:lstStyle/>
          <a:p>
            <a:pPr algn="l"/>
            <a:r>
              <a:rPr lang="en-US" sz="3200" dirty="0">
                <a:solidFill>
                  <a:schemeClr val="bg1"/>
                </a:solidFill>
                <a:highlight>
                  <a:srgbClr val="800000"/>
                </a:highlight>
              </a:rPr>
              <a:t>Andrea Cawelti</a:t>
            </a:r>
          </a:p>
          <a:p>
            <a:pPr algn="l"/>
            <a:r>
              <a:rPr lang="en-US" sz="3200" dirty="0">
                <a:solidFill>
                  <a:schemeClr val="bg1"/>
                </a:solidFill>
                <a:highlight>
                  <a:srgbClr val="800000"/>
                </a:highlight>
              </a:rPr>
              <a:t>New England Music Library Association</a:t>
            </a:r>
          </a:p>
          <a:p>
            <a:pPr algn="l"/>
            <a:r>
              <a:rPr lang="en-US" sz="3200" dirty="0">
                <a:solidFill>
                  <a:schemeClr val="bg1"/>
                </a:solidFill>
                <a:highlight>
                  <a:srgbClr val="800000"/>
                </a:highlight>
              </a:rPr>
              <a:t>October 18, 2022</a:t>
            </a:r>
          </a:p>
        </p:txBody>
      </p:sp>
    </p:spTree>
    <p:extLst>
      <p:ext uri="{BB962C8B-B14F-4D97-AF65-F5344CB8AC3E}">
        <p14:creationId xmlns:p14="http://schemas.microsoft.com/office/powerpoint/2010/main" val="299624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DA2826-1346-7C80-112D-363F27D0D528}"/>
              </a:ext>
            </a:extLst>
          </p:cNvPr>
          <p:cNvSpPr>
            <a:spLocks noGrp="1"/>
          </p:cNvSpPr>
          <p:nvPr>
            <p:ph type="ctrTitle"/>
          </p:nvPr>
        </p:nvSpPr>
        <p:spPr>
          <a:xfrm>
            <a:off x="728663" y="1422400"/>
            <a:ext cx="5367337" cy="2387600"/>
          </a:xfrm>
        </p:spPr>
        <p:txBody>
          <a:bodyPr>
            <a:normAutofit/>
          </a:bodyPr>
          <a:lstStyle/>
          <a:p>
            <a:pPr algn="l"/>
            <a:r>
              <a:rPr lang="en-US" sz="4300">
                <a:solidFill>
                  <a:schemeClr val="bg1"/>
                </a:solidFill>
              </a:rPr>
              <a:t>Opossum, transfigured in the manner of William Blake.</a:t>
            </a:r>
          </a:p>
        </p:txBody>
      </p:sp>
      <p:sp>
        <p:nvSpPr>
          <p:cNvPr id="3" name="Subtitle 2">
            <a:extLst>
              <a:ext uri="{FF2B5EF4-FFF2-40B4-BE49-F238E27FC236}">
                <a16:creationId xmlns:a16="http://schemas.microsoft.com/office/drawing/2014/main" id="{479424BC-920E-4269-9B43-F098CDD341EE}"/>
              </a:ext>
            </a:extLst>
          </p:cNvPr>
          <p:cNvSpPr>
            <a:spLocks noGrp="1"/>
          </p:cNvSpPr>
          <p:nvPr>
            <p:ph type="subTitle" idx="1"/>
          </p:nvPr>
        </p:nvSpPr>
        <p:spPr>
          <a:xfrm>
            <a:off x="728663" y="4680857"/>
            <a:ext cx="5367337" cy="876980"/>
          </a:xfrm>
        </p:spPr>
        <p:txBody>
          <a:bodyPr>
            <a:normAutofit/>
          </a:bodyPr>
          <a:lstStyle/>
          <a:p>
            <a:pPr algn="l"/>
            <a:r>
              <a:rPr lang="en-US" sz="2000" dirty="0">
                <a:solidFill>
                  <a:schemeClr val="bg1"/>
                </a:solidFill>
              </a:rPr>
              <a:t>Created by Gemini, 17 May 2024, under the watchful eye of Andrea Cawelti</a:t>
            </a:r>
          </a:p>
        </p:txBody>
      </p:sp>
      <p:sp>
        <p:nvSpPr>
          <p:cNvPr id="29" name="Rectangle 28">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hite rat with long tail and long tail&#10;&#10;Description automatically generated">
            <a:extLst>
              <a:ext uri="{FF2B5EF4-FFF2-40B4-BE49-F238E27FC236}">
                <a16:creationId xmlns:a16="http://schemas.microsoft.com/office/drawing/2014/main" id="{0306503F-F922-BF68-F236-50CB98790D53}"/>
              </a:ext>
            </a:extLst>
          </p:cNvPr>
          <p:cNvPicPr>
            <a:picLocks noChangeAspect="1"/>
          </p:cNvPicPr>
          <p:nvPr/>
        </p:nvPicPr>
        <p:blipFill>
          <a:blip r:embed="rId2" cstate="print">
            <a:extLst>
              <a:ext uri="{28A0092B-C50C-407E-A947-70E740481C1C}">
                <a14:useLocalDpi xmlns:a14="http://schemas.microsoft.com/office/drawing/2010/main" val="0"/>
              </a:ext>
            </a:extLst>
          </a:blip>
          <a:srcRect t="13529" r="9089" b="14548"/>
          <a:stretch/>
        </p:blipFill>
        <p:spPr bwMode="auto">
          <a:xfrm>
            <a:off x="6583776" y="1475523"/>
            <a:ext cx="4806120" cy="3802297"/>
          </a:xfrm>
          <a:prstGeom prst="rect">
            <a:avLst/>
          </a:prstGeom>
          <a:noFill/>
        </p:spPr>
      </p:pic>
    </p:spTree>
    <p:extLst>
      <p:ext uri="{BB962C8B-B14F-4D97-AF65-F5344CB8AC3E}">
        <p14:creationId xmlns:p14="http://schemas.microsoft.com/office/powerpoint/2010/main" val="96440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FA2A4D5-3FDF-F940-2F43-C92025A1F292}"/>
              </a:ext>
            </a:extLst>
          </p:cNvPr>
          <p:cNvSpPr txBox="1"/>
          <p:nvPr/>
        </p:nvSpPr>
        <p:spPr>
          <a:xfrm>
            <a:off x="4603468" y="4910393"/>
            <a:ext cx="6829520" cy="693586"/>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2800" kern="1200" dirty="0">
                <a:solidFill>
                  <a:srgbClr val="FFFFFF"/>
                </a:solidFill>
                <a:latin typeface="+mj-lt"/>
                <a:ea typeface="+mj-ea"/>
                <a:cs typeface="+mj-cs"/>
              </a:rPr>
              <a:t>Gemini cannot yet create every prompt equally well</a:t>
            </a:r>
          </a:p>
        </p:txBody>
      </p:sp>
      <p:pic>
        <p:nvPicPr>
          <p:cNvPr id="5" name="Content Placeholder 4" descr="A colorful dinosaur with a palm tree&#10;&#10;Description automatically generated with medium confidence">
            <a:extLst>
              <a:ext uri="{FF2B5EF4-FFF2-40B4-BE49-F238E27FC236}">
                <a16:creationId xmlns:a16="http://schemas.microsoft.com/office/drawing/2014/main" id="{23572557-10B1-BA6F-DB3C-8A55B1F52EB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279" r="3449" b="-3"/>
          <a:stretch/>
        </p:blipFill>
        <p:spPr>
          <a:xfrm>
            <a:off x="307840" y="321732"/>
            <a:ext cx="3793472" cy="4111323"/>
          </a:xfrm>
          <a:prstGeom prst="rect">
            <a:avLst/>
          </a:prstGeom>
        </p:spPr>
      </p:pic>
      <p:pic>
        <p:nvPicPr>
          <p:cNvPr id="7" name="Picture 6" descr="A painting of a dinosaur in water&#10;&#10;Description automatically generated">
            <a:extLst>
              <a:ext uri="{FF2B5EF4-FFF2-40B4-BE49-F238E27FC236}">
                <a16:creationId xmlns:a16="http://schemas.microsoft.com/office/drawing/2014/main" id="{75ECFD59-ED81-3609-B0CE-4FE1F524C786}"/>
              </a:ext>
            </a:extLst>
          </p:cNvPr>
          <p:cNvPicPr>
            <a:picLocks noChangeAspect="1"/>
          </p:cNvPicPr>
          <p:nvPr/>
        </p:nvPicPr>
        <p:blipFill>
          <a:blip r:embed="rId3">
            <a:extLst>
              <a:ext uri="{28A0092B-C50C-407E-A947-70E740481C1C}">
                <a14:useLocalDpi xmlns:a14="http://schemas.microsoft.com/office/drawing/2010/main" val="0"/>
              </a:ext>
            </a:extLst>
          </a:blip>
          <a:srcRect t="21007" r="1" b="26050"/>
          <a:stretch/>
        </p:blipFill>
        <p:spPr>
          <a:xfrm>
            <a:off x="4194959" y="321734"/>
            <a:ext cx="3797570" cy="2010551"/>
          </a:xfrm>
          <a:prstGeom prst="rect">
            <a:avLst/>
          </a:prstGeom>
        </p:spPr>
      </p:pic>
      <p:pic>
        <p:nvPicPr>
          <p:cNvPr id="12" name="Picture 11" descr="A painting of a rat on the beach&#10;&#10;Description automatically generated">
            <a:extLst>
              <a:ext uri="{FF2B5EF4-FFF2-40B4-BE49-F238E27FC236}">
                <a16:creationId xmlns:a16="http://schemas.microsoft.com/office/drawing/2014/main" id="{B6B48744-59DB-00B0-2859-B6686919DBAF}"/>
              </a:ext>
            </a:extLst>
          </p:cNvPr>
          <p:cNvPicPr>
            <a:picLocks noChangeAspect="1"/>
          </p:cNvPicPr>
          <p:nvPr/>
        </p:nvPicPr>
        <p:blipFill>
          <a:blip r:embed="rId4">
            <a:extLst>
              <a:ext uri="{28A0092B-C50C-407E-A947-70E740481C1C}">
                <a14:useLocalDpi xmlns:a14="http://schemas.microsoft.com/office/drawing/2010/main" val="0"/>
              </a:ext>
            </a:extLst>
          </a:blip>
          <a:srcRect t="13074" r="1" b="33859"/>
          <a:stretch/>
        </p:blipFill>
        <p:spPr>
          <a:xfrm>
            <a:off x="4190180" y="2422097"/>
            <a:ext cx="3794760" cy="2013804"/>
          </a:xfrm>
          <a:prstGeom prst="rect">
            <a:avLst/>
          </a:prstGeom>
        </p:spPr>
      </p:pic>
      <p:pic>
        <p:nvPicPr>
          <p:cNvPr id="14" name="Picture 13" descr="A colorful reptile with wings&#10;&#10;Description automatically generated">
            <a:extLst>
              <a:ext uri="{FF2B5EF4-FFF2-40B4-BE49-F238E27FC236}">
                <a16:creationId xmlns:a16="http://schemas.microsoft.com/office/drawing/2014/main" id="{99E9DC2B-4F6A-2E23-A3C5-A6442CEAF3CD}"/>
              </a:ext>
            </a:extLst>
          </p:cNvPr>
          <p:cNvPicPr>
            <a:picLocks noChangeAspect="1"/>
          </p:cNvPicPr>
          <p:nvPr/>
        </p:nvPicPr>
        <p:blipFill>
          <a:blip r:embed="rId5">
            <a:extLst>
              <a:ext uri="{28A0092B-C50C-407E-A947-70E740481C1C}">
                <a14:useLocalDpi xmlns:a14="http://schemas.microsoft.com/office/drawing/2010/main" val="0"/>
              </a:ext>
            </a:extLst>
          </a:blip>
          <a:srcRect l="3044" r="4574" b="-3"/>
          <a:stretch/>
        </p:blipFill>
        <p:spPr>
          <a:xfrm>
            <a:off x="8086176" y="321733"/>
            <a:ext cx="3797984" cy="4111321"/>
          </a:xfrm>
          <a:prstGeom prst="rect">
            <a:avLst/>
          </a:prstGeom>
        </p:spPr>
      </p:pic>
      <p:pic>
        <p:nvPicPr>
          <p:cNvPr id="10" name="Picture 9" descr="A painting of a white rat&#10;&#10;Description automatically generated">
            <a:extLst>
              <a:ext uri="{FF2B5EF4-FFF2-40B4-BE49-F238E27FC236}">
                <a16:creationId xmlns:a16="http://schemas.microsoft.com/office/drawing/2014/main" id="{BFE29BA6-2815-0990-E90D-4319D7A4BEDC}"/>
              </a:ext>
            </a:extLst>
          </p:cNvPr>
          <p:cNvPicPr>
            <a:picLocks noChangeAspect="1"/>
          </p:cNvPicPr>
          <p:nvPr/>
        </p:nvPicPr>
        <p:blipFill>
          <a:blip r:embed="rId6">
            <a:extLst>
              <a:ext uri="{28A0092B-C50C-407E-A947-70E740481C1C}">
                <a14:useLocalDpi xmlns:a14="http://schemas.microsoft.com/office/drawing/2010/main" val="0"/>
              </a:ext>
            </a:extLst>
          </a:blip>
          <a:srcRect t="35804" r="1" b="11215"/>
          <a:stretch/>
        </p:blipFill>
        <p:spPr>
          <a:xfrm>
            <a:off x="307840" y="4525715"/>
            <a:ext cx="3794760" cy="2010551"/>
          </a:xfrm>
          <a:prstGeom prst="rect">
            <a:avLst/>
          </a:prstGeom>
        </p:spPr>
      </p:pic>
      <p:cxnSp>
        <p:nvCxnSpPr>
          <p:cNvPr id="34" name="Straight Connector 33">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4330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13CC8-5213-574C-CD2C-CE2202A9CAE6}"/>
              </a:ext>
            </a:extLst>
          </p:cNvPr>
          <p:cNvSpPr>
            <a:spLocks noGrp="1"/>
          </p:cNvSpPr>
          <p:nvPr>
            <p:ph type="title"/>
          </p:nvPr>
        </p:nvSpPr>
        <p:spPr>
          <a:xfrm>
            <a:off x="304800" y="31099"/>
            <a:ext cx="11887199" cy="1201991"/>
          </a:xfrm>
        </p:spPr>
        <p:txBody>
          <a:bodyPr>
            <a:normAutofit fontScale="90000"/>
          </a:bodyPr>
          <a:lstStyle/>
          <a:p>
            <a:r>
              <a:rPr lang="en-US" dirty="0">
                <a:solidFill>
                  <a:schemeClr val="bg1"/>
                </a:solidFill>
              </a:rPr>
              <a:t>Ensure that your AI understands what you want it to do.</a:t>
            </a:r>
          </a:p>
        </p:txBody>
      </p:sp>
      <p:pic>
        <p:nvPicPr>
          <p:cNvPr id="6" name="Content Placeholder 5" descr="A sheet of music with text&#10;&#10;Description automatically generated">
            <a:extLst>
              <a:ext uri="{FF2B5EF4-FFF2-40B4-BE49-F238E27FC236}">
                <a16:creationId xmlns:a16="http://schemas.microsoft.com/office/drawing/2014/main" id="{DE63A02E-0BD7-948A-84C9-811AE00B47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273630" y="1233090"/>
            <a:ext cx="9546770" cy="5593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326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B8F8-5143-7033-C2A1-2743B2C0488C}"/>
              </a:ext>
            </a:extLst>
          </p:cNvPr>
          <p:cNvSpPr>
            <a:spLocks noGrp="1"/>
          </p:cNvSpPr>
          <p:nvPr>
            <p:ph type="title"/>
          </p:nvPr>
        </p:nvSpPr>
        <p:spPr>
          <a:xfrm>
            <a:off x="261257" y="365125"/>
            <a:ext cx="11930741" cy="1325563"/>
          </a:xfrm>
        </p:spPr>
        <p:txBody>
          <a:bodyPr>
            <a:normAutofit fontScale="90000"/>
          </a:bodyPr>
          <a:lstStyle/>
          <a:p>
            <a:r>
              <a:rPr lang="en-US" sz="5300"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Three parts necessary for a successful prompt:</a:t>
            </a:r>
            <a:br>
              <a:rPr lang="en-US"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7DBA001-25DA-3DD7-90B0-5B5F9E020771}"/>
              </a:ext>
            </a:extLst>
          </p:cNvPr>
          <p:cNvSpPr>
            <a:spLocks noGrp="1"/>
          </p:cNvSpPr>
          <p:nvPr>
            <p:ph idx="1"/>
          </p:nvPr>
        </p:nvSpPr>
        <p:spPr>
          <a:xfrm>
            <a:off x="0" y="1825624"/>
            <a:ext cx="12192000" cy="5032376"/>
          </a:xfrm>
        </p:spPr>
        <p:txBody>
          <a:bodyPr>
            <a:normAutofit fontScale="92500" lnSpcReduction="10000"/>
          </a:bodyPr>
          <a:lstStyle/>
          <a:p>
            <a:pPr marL="342900" marR="0" lvl="0" indent="-342900">
              <a:lnSpc>
                <a:spcPct val="107000"/>
              </a:lnSpc>
              <a:spcBef>
                <a:spcPts val="0"/>
              </a:spcBef>
              <a:spcAft>
                <a:spcPts val="800"/>
              </a:spcAft>
              <a:buFont typeface="Symbol" panose="05050102010706020507" pitchFamily="18" charset="2"/>
              <a:buChar char=""/>
            </a:pPr>
            <a:r>
              <a:rPr lang="en-US" sz="3600" u="sng"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 description of the overall situation</a:t>
            </a:r>
            <a:r>
              <a:rPr lang="en-US" sz="3600"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 You are a book cataloger, creating a MARC record for a song collection ...</a:t>
            </a:r>
            <a:endParaRPr lang="en-US"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3600" u="sng"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Details of the request, preferably in a specified order</a:t>
            </a:r>
            <a:r>
              <a:rPr lang="en-US" sz="3600"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  First, create a 505 note ONLY, with ISBD punctuation and RDA (Resource, Description &amp; Access) capitalization rules, from text transcribed from this image …</a:t>
            </a:r>
            <a:endParaRPr lang="en-US"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3600" u="sng"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Specification of the output</a:t>
            </a:r>
            <a:r>
              <a:rPr lang="en-US" sz="3600"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 Here are the first four examples, with the specified format: Angels ever bright and fair -- Awful pleasing being, say -- Ah! wretched Israel -- Beneath the vine -- …</a:t>
            </a:r>
            <a:endParaRPr lang="en-US"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55101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AC56-7B83-2579-F2C5-1E51785D12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EB7E1A-C4DB-D355-5818-A2135D7B4330}"/>
              </a:ext>
            </a:extLst>
          </p:cNvPr>
          <p:cNvSpPr>
            <a:spLocks noGrp="1"/>
          </p:cNvSpPr>
          <p:nvPr>
            <p:ph idx="1"/>
          </p:nvPr>
        </p:nvSpPr>
        <p:spPr>
          <a:xfrm>
            <a:off x="6096000" y="76200"/>
            <a:ext cx="6095999" cy="6781800"/>
          </a:xfrm>
        </p:spPr>
        <p:txBody>
          <a:bodyPr>
            <a:normAutofit/>
          </a:bodyPr>
          <a:lstStyle/>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 E LLOYD, Jr.</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Compliments -J.W.PEPPER-</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Souvenir March BY JOHN PHILIP Sousa</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EXHIBIT No. 656 West Arcade, Section 0-34.</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Eighth and Locust Streets,</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J. W. PEPPER,</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Piano Solo, 50с. Brass and Reed Band, 50c.</a:t>
            </a:r>
          </a:p>
          <a:p>
            <a:pPr marL="0" marR="0" indent="0">
              <a:lnSpc>
                <a:spcPct val="107000"/>
              </a:lnSpc>
              <a:spcBef>
                <a:spcPts val="0"/>
              </a:spcBef>
              <a:spcAft>
                <a:spcPts val="800"/>
              </a:spcAft>
              <a:buNone/>
            </a:pPr>
            <a:r>
              <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Philadelphia, Penna.</a:t>
            </a:r>
          </a:p>
          <a:p>
            <a:endParaRPr lang="en-US" dirty="0"/>
          </a:p>
        </p:txBody>
      </p:sp>
      <p:sp>
        <p:nvSpPr>
          <p:cNvPr id="5" name="Title 4">
            <a:extLst>
              <a:ext uri="{FF2B5EF4-FFF2-40B4-BE49-F238E27FC236}">
                <a16:creationId xmlns:a16="http://schemas.microsoft.com/office/drawing/2014/main" id="{5BE13D93-2481-3533-16B1-51968D7CA02D}"/>
              </a:ext>
            </a:extLst>
          </p:cNvPr>
          <p:cNvSpPr>
            <a:spLocks noGrp="1"/>
          </p:cNvSpPr>
          <p:nvPr>
            <p:ph type="title"/>
          </p:nvPr>
        </p:nvSpPr>
        <p:spPr/>
        <p:txBody>
          <a:bodyPr/>
          <a:lstStyle/>
          <a:p>
            <a:endParaRPr lang="en-US"/>
          </a:p>
        </p:txBody>
      </p:sp>
      <p:pic>
        <p:nvPicPr>
          <p:cNvPr id="6" name="Picture 5" descr="A close-up of a book&#10;&#10;Description automatically generated">
            <a:extLst>
              <a:ext uri="{FF2B5EF4-FFF2-40B4-BE49-F238E27FC236}">
                <a16:creationId xmlns:a16="http://schemas.microsoft.com/office/drawing/2014/main" id="{86824948-EDD9-C218-50B4-B4BBA1C239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29937" cy="6863806"/>
          </a:xfrm>
          <a:prstGeom prst="rect">
            <a:avLst/>
          </a:prstGeom>
          <a:noFill/>
          <a:ln>
            <a:noFill/>
          </a:ln>
        </p:spPr>
      </p:pic>
    </p:spTree>
    <p:extLst>
      <p:ext uri="{BB962C8B-B14F-4D97-AF65-F5344CB8AC3E}">
        <p14:creationId xmlns:p14="http://schemas.microsoft.com/office/powerpoint/2010/main" val="69997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DB64D7-CEA0-02F2-5333-78EC1D190208}"/>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Title 4">
            <a:extLst>
              <a:ext uri="{FF2B5EF4-FFF2-40B4-BE49-F238E27FC236}">
                <a16:creationId xmlns:a16="http://schemas.microsoft.com/office/drawing/2014/main" id="{EDBF4769-033F-D03E-717D-33A092246421}"/>
              </a:ext>
            </a:extLst>
          </p:cNvPr>
          <p:cNvSpPr>
            <a:spLocks noGrp="1"/>
          </p:cNvSpPr>
          <p:nvPr>
            <p:ph type="title"/>
          </p:nvPr>
        </p:nvSpPr>
        <p:spPr>
          <a:xfrm>
            <a:off x="6527800" y="448721"/>
            <a:ext cx="4713997" cy="1225650"/>
          </a:xfrm>
        </p:spPr>
        <p:txBody>
          <a:bodyPr anchor="b">
            <a:normAutofit/>
          </a:bodyPr>
          <a:lstStyle/>
          <a:p>
            <a:r>
              <a:rPr lang="en-US" sz="3800">
                <a:solidFill>
                  <a:schemeClr val="bg1"/>
                </a:solidFill>
              </a:rPr>
              <a:t>Helen (Hairong) He</a:t>
            </a:r>
          </a:p>
        </p:txBody>
      </p:sp>
      <p:pic>
        <p:nvPicPr>
          <p:cNvPr id="4" name="Picture 3" descr="A person sitting on stairs with an empty stadium&#10;&#10;Description automatically generated">
            <a:extLst>
              <a:ext uri="{FF2B5EF4-FFF2-40B4-BE49-F238E27FC236}">
                <a16:creationId xmlns:a16="http://schemas.microsoft.com/office/drawing/2014/main" id="{C077D2BB-E5DF-D75A-C518-25FACE40AF98}"/>
              </a:ext>
            </a:extLst>
          </p:cNvPr>
          <p:cNvPicPr>
            <a:picLocks noChangeAspect="1"/>
          </p:cNvPicPr>
          <p:nvPr/>
        </p:nvPicPr>
        <p:blipFill>
          <a:blip r:embed="rId2">
            <a:extLst>
              <a:ext uri="{28A0092B-C50C-407E-A947-70E740481C1C}">
                <a14:useLocalDpi xmlns:a14="http://schemas.microsoft.com/office/drawing/2010/main" val="0"/>
              </a:ext>
            </a:extLst>
          </a:blip>
          <a:srcRect l="1599" r="10265"/>
          <a:stretch/>
        </p:blipFill>
        <p:spPr>
          <a:xfrm>
            <a:off x="-2346" y="28"/>
            <a:ext cx="5666547" cy="6857944"/>
          </a:xfrm>
          <a:prstGeom prst="rect">
            <a:avLst/>
          </a:prstGeom>
        </p:spPr>
      </p:pic>
      <p:cxnSp>
        <p:nvCxnSpPr>
          <p:cNvPr id="21" name="Straight Connector 2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C287232-78C3-7753-DCE4-DCDFF8619DBC}"/>
              </a:ext>
            </a:extLst>
          </p:cNvPr>
          <p:cNvSpPr>
            <a:spLocks noGrp="1"/>
          </p:cNvSpPr>
          <p:nvPr>
            <p:ph idx="1"/>
          </p:nvPr>
        </p:nvSpPr>
        <p:spPr>
          <a:xfrm>
            <a:off x="6527800" y="1909192"/>
            <a:ext cx="4713997" cy="3647710"/>
          </a:xfrm>
        </p:spPr>
        <p:txBody>
          <a:bodyPr>
            <a:normAutofit/>
          </a:bodyPr>
          <a:lstStyle/>
          <a:p>
            <a:pPr marL="0" marR="0" indent="0">
              <a:spcBef>
                <a:spcPts val="0"/>
              </a:spcBef>
              <a:spcAft>
                <a:spcPts val="800"/>
              </a:spcAft>
              <a:buNone/>
            </a:pPr>
            <a:r>
              <a:rPr lang="en-US" sz="17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With rigorous training in both Machine Learning and classical literature, I love to bridge gaps. With my skills in ML (Machine Learning), NLP (Natural language Processing), CV (Computer Vision), Generative AI, literary and art historical research, and art tech curation, I want to weave art and technology into new, surprising, and impactful ways of storytelling. </a:t>
            </a:r>
          </a:p>
          <a:p>
            <a:pPr marL="0" marR="0" indent="0">
              <a:spcBef>
                <a:spcPts val="0"/>
              </a:spcBef>
              <a:spcAft>
                <a:spcPts val="800"/>
              </a:spcAft>
              <a:buNone/>
            </a:pPr>
            <a:r>
              <a:rPr lang="en-US" sz="17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My mission is to responsibly use AI technology to foster greater empathy for cultural diversity and global humanity. I have a zeal for building things and care just as much about the academic influence of my work as its public impact.</a:t>
            </a:r>
            <a:endParaRPr lang="en-US" sz="1700">
              <a:solidFill>
                <a:schemeClr val="bg1"/>
              </a:solidFill>
            </a:endParaRPr>
          </a:p>
        </p:txBody>
      </p:sp>
      <p:cxnSp>
        <p:nvCxnSpPr>
          <p:cNvPr id="23" name="Straight Connector 2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769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30B70-2E5F-FCFC-FE76-1C4C93B2E342}"/>
              </a:ext>
            </a:extLst>
          </p:cNvPr>
          <p:cNvSpPr>
            <a:spLocks noGrp="1"/>
          </p:cNvSpPr>
          <p:nvPr>
            <p:ph type="title"/>
          </p:nvPr>
        </p:nvSpPr>
        <p:spPr>
          <a:xfrm>
            <a:off x="1" y="174171"/>
            <a:ext cx="2460170" cy="6683829"/>
          </a:xfrm>
        </p:spPr>
        <p:txBody>
          <a:bodyPr/>
          <a:lstStyle/>
          <a:p>
            <a:r>
              <a:rPr lang="en-US" dirty="0">
                <a:solidFill>
                  <a:schemeClr val="bg1"/>
                </a:solidFill>
              </a:rPr>
              <a:t>Nascent Python code</a:t>
            </a:r>
          </a:p>
        </p:txBody>
      </p:sp>
      <p:pic>
        <p:nvPicPr>
          <p:cNvPr id="5" name="Content Placeholder 4">
            <a:extLst>
              <a:ext uri="{FF2B5EF4-FFF2-40B4-BE49-F238E27FC236}">
                <a16:creationId xmlns:a16="http://schemas.microsoft.com/office/drawing/2014/main" id="{D44C709E-9010-32E9-252F-53D343ED2773}"/>
              </a:ext>
            </a:extLst>
          </p:cNvPr>
          <p:cNvPicPr>
            <a:picLocks noGrp="1" noChangeAspect="1"/>
          </p:cNvPicPr>
          <p:nvPr>
            <p:ph idx="1"/>
          </p:nvPr>
        </p:nvPicPr>
        <p:blipFill>
          <a:blip r:embed="rId2"/>
          <a:stretch>
            <a:fillRect/>
          </a:stretch>
        </p:blipFill>
        <p:spPr>
          <a:xfrm>
            <a:off x="2590800" y="293915"/>
            <a:ext cx="9375696" cy="6404412"/>
          </a:xfrm>
        </p:spPr>
      </p:pic>
    </p:spTree>
    <p:extLst>
      <p:ext uri="{BB962C8B-B14F-4D97-AF65-F5344CB8AC3E}">
        <p14:creationId xmlns:p14="http://schemas.microsoft.com/office/powerpoint/2010/main" val="3470817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D3D5-C0D3-C4CC-46CC-A0985190B783}"/>
              </a:ext>
            </a:extLst>
          </p:cNvPr>
          <p:cNvSpPr>
            <a:spLocks noGrp="1"/>
          </p:cNvSpPr>
          <p:nvPr>
            <p:ph type="title"/>
          </p:nvPr>
        </p:nvSpPr>
        <p:spPr>
          <a:xfrm>
            <a:off x="544286" y="-1"/>
            <a:ext cx="11549742" cy="1556657"/>
          </a:xfrm>
        </p:spPr>
        <p:txBody>
          <a:bodyPr>
            <a:normAutofit/>
          </a:bodyPr>
          <a:lstStyle/>
          <a:p>
            <a:pPr marL="0" marR="0" algn="ctr">
              <a:spcBef>
                <a:spcPts val="0"/>
              </a:spcBef>
              <a:spcAft>
                <a:spcPts val="0"/>
              </a:spcAft>
            </a:pPr>
            <a:r>
              <a:rPr lang="en-US" sz="7200" dirty="0">
                <a:solidFill>
                  <a:schemeClr val="bg1"/>
                </a:solidFill>
                <a:effectLst/>
                <a:latin typeface="Beldar" pitchFamily="50" charset="0"/>
                <a:ea typeface="Aptos" panose="020B0004020202020204" pitchFamily="34" charset="0"/>
                <a:cs typeface="Aptos" panose="020B0004020202020204" pitchFamily="34" charset="0"/>
              </a:rPr>
              <a:t>BACK UP EVERYTHING</a:t>
            </a:r>
            <a:r>
              <a:rPr lang="en-US" sz="6000" dirty="0">
                <a:solidFill>
                  <a:schemeClr val="bg1"/>
                </a:solidFill>
                <a:effectLst/>
                <a:latin typeface="Aptos" panose="020B0004020202020204" pitchFamily="34" charset="0"/>
                <a:ea typeface="Aptos" panose="020B0004020202020204" pitchFamily="34" charset="0"/>
                <a:cs typeface="Aptos" panose="020B0004020202020204" pitchFamily="34" charset="0"/>
              </a:rPr>
              <a:t>:</a:t>
            </a:r>
          </a:p>
        </p:txBody>
      </p:sp>
      <p:sp>
        <p:nvSpPr>
          <p:cNvPr id="3" name="Content Placeholder 2">
            <a:extLst>
              <a:ext uri="{FF2B5EF4-FFF2-40B4-BE49-F238E27FC236}">
                <a16:creationId xmlns:a16="http://schemas.microsoft.com/office/drawing/2014/main" id="{22B61B75-4827-C491-8B99-724A26C3B28E}"/>
              </a:ext>
            </a:extLst>
          </p:cNvPr>
          <p:cNvSpPr>
            <a:spLocks noGrp="1"/>
          </p:cNvSpPr>
          <p:nvPr>
            <p:ph idx="1"/>
          </p:nvPr>
        </p:nvSpPr>
        <p:spPr>
          <a:xfrm>
            <a:off x="97972" y="2492829"/>
            <a:ext cx="12094028" cy="4365170"/>
          </a:xfrm>
        </p:spPr>
        <p:txBody>
          <a:bodyPr>
            <a:normAutofit/>
          </a:bodyPr>
          <a:lstStyle/>
          <a:p>
            <a:pPr>
              <a:spcBef>
                <a:spcPts val="0"/>
              </a:spcBef>
            </a:pPr>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Your scans/photos</a:t>
            </a:r>
          </a:p>
          <a:p>
            <a:pPr>
              <a:spcBef>
                <a:spcPts val="0"/>
              </a:spcBef>
            </a:pPr>
            <a:r>
              <a:rPr lang="en-US" sz="4400" dirty="0">
                <a:solidFill>
                  <a:schemeClr val="bg1"/>
                </a:solidFill>
                <a:latin typeface="Aptos" panose="020B0004020202020204" pitchFamily="34" charset="0"/>
              </a:rPr>
              <a:t>All iterations of your prompts, with dates, and notes where needed for clarity</a:t>
            </a:r>
          </a:p>
          <a:p>
            <a:pPr>
              <a:spcBef>
                <a:spcPts val="0"/>
              </a:spcBef>
            </a:pPr>
            <a:r>
              <a:rPr lang="en-US" sz="4400" dirty="0">
                <a:solidFill>
                  <a:schemeClr val="bg1"/>
                </a:solidFill>
                <a:latin typeface="Aptos" panose="020B0004020202020204" pitchFamily="34" charset="0"/>
              </a:rPr>
              <a:t>Documentation will save the day, should you have a crash or heaven forfend, a change of AI tool!</a:t>
            </a:r>
            <a:endParaRPr lang="en-US" sz="4400" dirty="0">
              <a:solidFill>
                <a:schemeClr val="bg1"/>
              </a:solidFill>
            </a:endParaRPr>
          </a:p>
        </p:txBody>
      </p:sp>
    </p:spTree>
    <p:extLst>
      <p:ext uri="{BB962C8B-B14F-4D97-AF65-F5344CB8AC3E}">
        <p14:creationId xmlns:p14="http://schemas.microsoft.com/office/powerpoint/2010/main" val="432693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83B1C-4E46-7CA9-FF5A-E021C1A8E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E38D89-C338-5693-58EE-BE7A65079F4D}"/>
              </a:ext>
            </a:extLst>
          </p:cNvPr>
          <p:cNvSpPr>
            <a:spLocks noGrp="1"/>
          </p:cNvSpPr>
          <p:nvPr>
            <p:ph type="title"/>
          </p:nvPr>
        </p:nvSpPr>
        <p:spPr>
          <a:xfrm>
            <a:off x="544286" y="-97971"/>
            <a:ext cx="11549742" cy="1284513"/>
          </a:xfrm>
        </p:spPr>
        <p:txBody>
          <a:bodyPr>
            <a:normAutofit/>
          </a:bodyPr>
          <a:lstStyle/>
          <a:p>
            <a:pPr marL="0" marR="0" algn="ctr">
              <a:spcBef>
                <a:spcPts val="0"/>
              </a:spcBef>
              <a:spcAft>
                <a:spcPts val="0"/>
              </a:spcAft>
            </a:pPr>
            <a:r>
              <a:rPr lang="en-US" sz="6000" dirty="0">
                <a:solidFill>
                  <a:schemeClr val="bg1"/>
                </a:solidFill>
                <a:effectLst/>
                <a:latin typeface="Aptos" panose="020B0004020202020204" pitchFamily="34" charset="0"/>
                <a:ea typeface="Aptos" panose="020B0004020202020204" pitchFamily="34" charset="0"/>
                <a:cs typeface="Aptos" panose="020B0004020202020204" pitchFamily="34" charset="0"/>
              </a:rPr>
              <a:t>What to scan:</a:t>
            </a:r>
          </a:p>
        </p:txBody>
      </p:sp>
      <p:sp>
        <p:nvSpPr>
          <p:cNvPr id="3" name="Content Placeholder 2">
            <a:extLst>
              <a:ext uri="{FF2B5EF4-FFF2-40B4-BE49-F238E27FC236}">
                <a16:creationId xmlns:a16="http://schemas.microsoft.com/office/drawing/2014/main" id="{E2EAD5D6-53FF-0B7E-22A1-EDC2953B9EEB}"/>
              </a:ext>
            </a:extLst>
          </p:cNvPr>
          <p:cNvSpPr>
            <a:spLocks noGrp="1"/>
          </p:cNvSpPr>
          <p:nvPr>
            <p:ph idx="1"/>
          </p:nvPr>
        </p:nvSpPr>
        <p:spPr>
          <a:xfrm>
            <a:off x="97972" y="1034143"/>
            <a:ext cx="12094028" cy="5823856"/>
          </a:xfrm>
        </p:spPr>
        <p:txBody>
          <a:bodyPr>
            <a:normAutofit/>
          </a:bodyPr>
          <a:lstStyle/>
          <a:p>
            <a:pPr>
              <a:spcBef>
                <a:spcPts val="0"/>
              </a:spcBef>
            </a:pPr>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Cover/</a:t>
            </a:r>
            <a:r>
              <a:rPr lang="en-US" sz="4400" dirty="0" err="1">
                <a:solidFill>
                  <a:schemeClr val="bg1"/>
                </a:solidFill>
                <a:effectLst/>
                <a:latin typeface="Aptos" panose="020B0004020202020204" pitchFamily="34" charset="0"/>
                <a:ea typeface="Aptos" panose="020B0004020202020204" pitchFamily="34" charset="0"/>
                <a:cs typeface="Aptos" panose="020B0004020202020204" pitchFamily="34" charset="0"/>
              </a:rPr>
              <a:t>tp</a:t>
            </a:r>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 if not too complex</a:t>
            </a:r>
          </a:p>
          <a:p>
            <a:pPr>
              <a:spcBef>
                <a:spcPts val="0"/>
              </a:spcBef>
            </a:pPr>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Cover if caption doesn’t include publisher</a:t>
            </a:r>
          </a:p>
          <a:p>
            <a:pPr>
              <a:spcBef>
                <a:spcPts val="0"/>
              </a:spcBef>
            </a:pPr>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Caption if there is no date anywhere else</a:t>
            </a:r>
          </a:p>
          <a:p>
            <a:pPr>
              <a:spcBef>
                <a:spcPts val="0"/>
              </a:spcBef>
            </a:pPr>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Caption if metadata is the same, no date, but there is a plate number on caption</a:t>
            </a:r>
          </a:p>
          <a:p>
            <a:pPr>
              <a:spcBef>
                <a:spcPts val="0"/>
              </a:spcBef>
            </a:pPr>
            <a:r>
              <a:rPr lang="en-US" sz="4400" dirty="0">
                <a:solidFill>
                  <a:schemeClr val="bg1"/>
                </a:solidFill>
                <a:latin typeface="Aptos" panose="020B0004020202020204" pitchFamily="34" charset="0"/>
              </a:rPr>
              <a:t>Caption if there is a list title page</a:t>
            </a:r>
          </a:p>
          <a:p>
            <a:pPr marL="0" marR="0" indent="0">
              <a:spcBef>
                <a:spcPts val="0"/>
              </a:spcBef>
              <a:spcAft>
                <a:spcPts val="0"/>
              </a:spcAft>
              <a:buNone/>
            </a:pPr>
            <a:endPar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p>
            <a:r>
              <a:rPr lang="en-US" sz="4400" dirty="0">
                <a:solidFill>
                  <a:schemeClr val="bg1"/>
                </a:solidFill>
                <a:effectLst/>
                <a:latin typeface="Aptos" panose="020B0004020202020204" pitchFamily="34" charset="0"/>
                <a:ea typeface="Aptos" panose="020B0004020202020204" pitchFamily="34" charset="0"/>
                <a:cs typeface="Aptos" panose="020B0004020202020204" pitchFamily="34" charset="0"/>
              </a:rPr>
              <a:t>You don’t need to rotate your scans/photos if your camera stores them sideways</a:t>
            </a:r>
            <a:endParaRPr lang="en-US" sz="4400" dirty="0">
              <a:solidFill>
                <a:schemeClr val="bg1"/>
              </a:solidFill>
            </a:endParaRPr>
          </a:p>
        </p:txBody>
      </p:sp>
    </p:spTree>
    <p:extLst>
      <p:ext uri="{BB962C8B-B14F-4D97-AF65-F5344CB8AC3E}">
        <p14:creationId xmlns:p14="http://schemas.microsoft.com/office/powerpoint/2010/main" val="2570381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56352-B40A-A222-4075-8E25C8A20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E6BF1-6EA5-AAE3-C56D-79FAC7287434}"/>
              </a:ext>
            </a:extLst>
          </p:cNvPr>
          <p:cNvSpPr>
            <a:spLocks noGrp="1"/>
          </p:cNvSpPr>
          <p:nvPr>
            <p:ph type="title"/>
          </p:nvPr>
        </p:nvSpPr>
        <p:spPr>
          <a:xfrm>
            <a:off x="544286" y="-97971"/>
            <a:ext cx="11549742" cy="1284513"/>
          </a:xfrm>
        </p:spPr>
        <p:txBody>
          <a:bodyPr>
            <a:normAutofit/>
          </a:bodyPr>
          <a:lstStyle/>
          <a:p>
            <a:r>
              <a:rPr lang="en-US" sz="6000" dirty="0">
                <a:solidFill>
                  <a:schemeClr val="bg1"/>
                </a:solidFill>
              </a:rPr>
              <a:t>Description of the overall situation:</a:t>
            </a:r>
          </a:p>
        </p:txBody>
      </p:sp>
      <p:sp>
        <p:nvSpPr>
          <p:cNvPr id="3" name="Content Placeholder 2">
            <a:extLst>
              <a:ext uri="{FF2B5EF4-FFF2-40B4-BE49-F238E27FC236}">
                <a16:creationId xmlns:a16="http://schemas.microsoft.com/office/drawing/2014/main" id="{F0901661-862B-4A32-6FDE-AA12E4806511}"/>
              </a:ext>
            </a:extLst>
          </p:cNvPr>
          <p:cNvSpPr>
            <a:spLocks noGrp="1"/>
          </p:cNvSpPr>
          <p:nvPr>
            <p:ph idx="1"/>
          </p:nvPr>
        </p:nvSpPr>
        <p:spPr>
          <a:xfrm>
            <a:off x="97972" y="1186543"/>
            <a:ext cx="12094028" cy="5671456"/>
          </a:xfrm>
        </p:spPr>
        <p:txBody>
          <a:bodyPr>
            <a:normAutofit fontScale="92500" lnSpcReduction="10000"/>
          </a:bodyPr>
          <a:lstStyle/>
          <a:p>
            <a:r>
              <a:rPr lang="en-US" dirty="0">
                <a:solidFill>
                  <a:schemeClr val="bg1"/>
                </a:solidFill>
              </a:rPr>
              <a:t>You are an archivist creating structured data from an image.</a:t>
            </a:r>
          </a:p>
          <a:p>
            <a:r>
              <a:rPr lang="en-US" dirty="0">
                <a:solidFill>
                  <a:schemeClr val="bg1"/>
                </a:solidFill>
              </a:rPr>
              <a:t>You will need to manually transcribe the data from the images.</a:t>
            </a:r>
          </a:p>
          <a:p>
            <a:r>
              <a:rPr lang="en-US" dirty="0">
                <a:solidFill>
                  <a:schemeClr val="bg1"/>
                </a:solidFill>
              </a:rPr>
              <a:t>You will extract the information from the image and present it in three fields: title, </a:t>
            </a:r>
            <a:r>
              <a:rPr lang="en-US" dirty="0" err="1">
                <a:solidFill>
                  <a:schemeClr val="bg1"/>
                </a:solidFill>
              </a:rPr>
              <a:t>statement_of_responsibility</a:t>
            </a:r>
            <a:r>
              <a:rPr lang="en-US" dirty="0">
                <a:solidFill>
                  <a:schemeClr val="bg1"/>
                </a:solidFill>
              </a:rPr>
              <a:t>, and </a:t>
            </a:r>
            <a:r>
              <a:rPr lang="en-US" dirty="0" err="1">
                <a:solidFill>
                  <a:schemeClr val="bg1"/>
                </a:solidFill>
              </a:rPr>
              <a:t>publication_info</a:t>
            </a:r>
            <a:r>
              <a:rPr lang="en-US" dirty="0">
                <a:solidFill>
                  <a:schemeClr val="bg1"/>
                </a:solidFill>
              </a:rPr>
              <a:t>.</a:t>
            </a:r>
          </a:p>
          <a:p>
            <a:r>
              <a:rPr lang="en-US" dirty="0">
                <a:solidFill>
                  <a:schemeClr val="bg1"/>
                </a:solidFill>
              </a:rPr>
              <a:t>Do not number each extract. </a:t>
            </a:r>
          </a:p>
          <a:p>
            <a:r>
              <a:rPr lang="en-US" dirty="0">
                <a:solidFill>
                  <a:schemeClr val="bg1"/>
                </a:solidFill>
              </a:rPr>
              <a:t>Do not stop to ask whether I want to add anything to a transcription, simply proceed with the next set of transcriptions until all uploaded scans have been completed.</a:t>
            </a:r>
          </a:p>
          <a:p>
            <a:r>
              <a:rPr lang="en-US" dirty="0">
                <a:solidFill>
                  <a:schemeClr val="bg1"/>
                </a:solidFill>
              </a:rPr>
              <a:t>Please don't use markdown to present the result.</a:t>
            </a:r>
          </a:p>
          <a:p>
            <a:r>
              <a:rPr lang="en-US" dirty="0">
                <a:solidFill>
                  <a:schemeClr val="bg1"/>
                </a:solidFill>
              </a:rPr>
              <a:t>Use ISBD punctuation and RDA (Resource Description &amp; Access) capitalization rules.</a:t>
            </a:r>
          </a:p>
          <a:p>
            <a:r>
              <a:rPr lang="en-US" dirty="0">
                <a:solidFill>
                  <a:schemeClr val="bg1"/>
                </a:solidFill>
              </a:rPr>
              <a:t>Initials and acronyms are to be transcribed without internal spaces, regardless of how they are presented on the image. For example, 'F.K.E. Kennedy', NOT 'F. K. E. Kennedy'. </a:t>
            </a:r>
          </a:p>
          <a:p>
            <a:r>
              <a:rPr lang="en-US" dirty="0">
                <a:solidFill>
                  <a:schemeClr val="bg1"/>
                </a:solidFill>
              </a:rPr>
              <a:t>Your response should only contain the data requested. No additional explanation and no extra information.</a:t>
            </a:r>
          </a:p>
        </p:txBody>
      </p:sp>
    </p:spTree>
    <p:extLst>
      <p:ext uri="{BB962C8B-B14F-4D97-AF65-F5344CB8AC3E}">
        <p14:creationId xmlns:p14="http://schemas.microsoft.com/office/powerpoint/2010/main" val="2147139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C4677-5013-2CEF-F9E4-F330FB71C8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8396E-FD30-2D7E-25B4-B689E65679EE}"/>
              </a:ext>
            </a:extLst>
          </p:cNvPr>
          <p:cNvSpPr>
            <a:spLocks noGrp="1"/>
          </p:cNvSpPr>
          <p:nvPr>
            <p:ph type="title"/>
          </p:nvPr>
        </p:nvSpPr>
        <p:spPr>
          <a:xfrm>
            <a:off x="0" y="0"/>
            <a:ext cx="12191999" cy="653144"/>
          </a:xfrm>
        </p:spPr>
        <p:txBody>
          <a:bodyPr>
            <a:normAutofit/>
          </a:bodyPr>
          <a:lstStyle/>
          <a:p>
            <a:r>
              <a:rPr lang="en-US" sz="3300" dirty="0">
                <a:solidFill>
                  <a:schemeClr val="bg1"/>
                </a:solidFill>
              </a:rPr>
              <a:t>Details of the request, step by step, in a specified order if this matters:</a:t>
            </a:r>
          </a:p>
        </p:txBody>
      </p:sp>
      <p:sp>
        <p:nvSpPr>
          <p:cNvPr id="3" name="Content Placeholder 2">
            <a:extLst>
              <a:ext uri="{FF2B5EF4-FFF2-40B4-BE49-F238E27FC236}">
                <a16:creationId xmlns:a16="http://schemas.microsoft.com/office/drawing/2014/main" id="{E06AA27D-C58F-5C9F-0AC0-ED6149D223AD}"/>
              </a:ext>
            </a:extLst>
          </p:cNvPr>
          <p:cNvSpPr>
            <a:spLocks noGrp="1"/>
          </p:cNvSpPr>
          <p:nvPr>
            <p:ph idx="1"/>
          </p:nvPr>
        </p:nvSpPr>
        <p:spPr>
          <a:xfrm>
            <a:off x="97972" y="990600"/>
            <a:ext cx="12094028" cy="5867399"/>
          </a:xfrm>
        </p:spPr>
        <p:txBody>
          <a:bodyPr>
            <a:normAutofit fontScale="85000" lnSpcReduction="20000"/>
          </a:bodyPr>
          <a:lstStyle/>
          <a:p>
            <a:r>
              <a:rPr lang="en-US" b="1" u="sng" dirty="0">
                <a:solidFill>
                  <a:schemeClr val="bg1"/>
                </a:solidFill>
              </a:rPr>
              <a:t>First</a:t>
            </a:r>
            <a:r>
              <a:rPr lang="en-US" dirty="0">
                <a:solidFill>
                  <a:schemeClr val="bg1"/>
                </a:solidFill>
              </a:rPr>
              <a:t> extract the title. The title field should be COMPLETE, including the subtitles, instrumentation, and any phrases beginning with 'Sung by …', or '</a:t>
            </a:r>
            <a:r>
              <a:rPr lang="en-US" dirty="0" err="1">
                <a:solidFill>
                  <a:schemeClr val="bg1"/>
                </a:solidFill>
              </a:rPr>
              <a:t>Crée</a:t>
            </a:r>
            <a:r>
              <a:rPr lang="en-US" dirty="0">
                <a:solidFill>
                  <a:schemeClr val="bg1"/>
                </a:solidFill>
              </a:rPr>
              <a:t> par …', in the order they appear on the image. If the image has subtitles, please put a ' : ' between them and the title, such as 'Andante et mazurka : pour </a:t>
            </a:r>
            <a:r>
              <a:rPr lang="en-US" dirty="0" err="1">
                <a:solidFill>
                  <a:schemeClr val="bg1"/>
                </a:solidFill>
              </a:rPr>
              <a:t>flûte</a:t>
            </a:r>
            <a:r>
              <a:rPr lang="en-US" dirty="0">
                <a:solidFill>
                  <a:schemeClr val="bg1"/>
                </a:solidFill>
              </a:rPr>
              <a:t> avec </a:t>
            </a:r>
            <a:r>
              <a:rPr lang="en-US" dirty="0" err="1">
                <a:solidFill>
                  <a:schemeClr val="bg1"/>
                </a:solidFill>
              </a:rPr>
              <a:t>accompagnement</a:t>
            </a:r>
            <a:r>
              <a:rPr lang="en-US" dirty="0">
                <a:solidFill>
                  <a:schemeClr val="bg1"/>
                </a:solidFill>
              </a:rPr>
              <a:t> de piano'. </a:t>
            </a:r>
          </a:p>
          <a:p>
            <a:r>
              <a:rPr lang="en-US" dirty="0">
                <a:solidFill>
                  <a:schemeClr val="bg1"/>
                </a:solidFill>
              </a:rPr>
              <a:t>Capitalization: only the first letter of the first word of each title or subtitle should be a capital even when the title has been changed from all caps, and the first letter of the first word of parallel titles, alternative titles, or section titles should also be a capital, again, even when the title has been changed from all caps. Other capitalization should follow the appropriate usage for the language used in the title. For instance, in German, be sure to capitalize nouns. </a:t>
            </a:r>
          </a:p>
          <a:p>
            <a:r>
              <a:rPr lang="en-US" dirty="0">
                <a:solidFill>
                  <a:schemeClr val="bg1"/>
                </a:solidFill>
              </a:rPr>
              <a:t>If there is an opus number anywhere in the image, put it at the end of the title field separated from the titles by an ellipsis, following the format 'Le </a:t>
            </a:r>
            <a:r>
              <a:rPr lang="en-US" dirty="0" err="1">
                <a:solidFill>
                  <a:schemeClr val="bg1"/>
                </a:solidFill>
              </a:rPr>
              <a:t>réveil</a:t>
            </a:r>
            <a:r>
              <a:rPr lang="en-US" dirty="0">
                <a:solidFill>
                  <a:schemeClr val="bg1"/>
                </a:solidFill>
              </a:rPr>
              <a:t> des </a:t>
            </a:r>
            <a:r>
              <a:rPr lang="en-US" dirty="0" err="1">
                <a:solidFill>
                  <a:schemeClr val="bg1"/>
                </a:solidFill>
              </a:rPr>
              <a:t>fées</a:t>
            </a:r>
            <a:r>
              <a:rPr lang="en-US" dirty="0">
                <a:solidFill>
                  <a:schemeClr val="bg1"/>
                </a:solidFill>
              </a:rPr>
              <a:t> : étude pour piano ... op. 41'. </a:t>
            </a:r>
          </a:p>
          <a:p>
            <a:r>
              <a:rPr lang="en-US" dirty="0">
                <a:solidFill>
                  <a:schemeClr val="bg1"/>
                </a:solidFill>
              </a:rPr>
              <a:t>On some title pages, you will find a list of individual titles, one of which may be specifically underlined or highlighted. In such cases, identify only the underlined or highlighted title, and add it to the main title transcription as a subtitle. Do not be influenced by the layout or position of other titles on the page: focus exclusively on identifying and transcribing the underlined or highlighted title as the subtitle.</a:t>
            </a:r>
          </a:p>
          <a:p>
            <a:r>
              <a:rPr lang="en-US" b="1" u="sng" dirty="0">
                <a:solidFill>
                  <a:schemeClr val="bg1"/>
                </a:solidFill>
              </a:rPr>
              <a:t>Second</a:t>
            </a:r>
            <a:r>
              <a:rPr lang="en-US" dirty="0">
                <a:solidFill>
                  <a:schemeClr val="bg1"/>
                </a:solidFill>
              </a:rPr>
              <a:t>, extract the </a:t>
            </a:r>
            <a:r>
              <a:rPr lang="en-US" dirty="0" err="1">
                <a:solidFill>
                  <a:schemeClr val="bg1"/>
                </a:solidFill>
              </a:rPr>
              <a:t>statement_of_responsibility</a:t>
            </a:r>
            <a:r>
              <a:rPr lang="en-US" dirty="0">
                <a:solidFill>
                  <a:schemeClr val="bg1"/>
                </a:solidFill>
              </a:rPr>
              <a:t> field should also transcribe words like 'by', 'par', 'von', etc. exactly as it is in the image. </a:t>
            </a:r>
          </a:p>
        </p:txBody>
      </p:sp>
    </p:spTree>
    <p:extLst>
      <p:ext uri="{BB962C8B-B14F-4D97-AF65-F5344CB8AC3E}">
        <p14:creationId xmlns:p14="http://schemas.microsoft.com/office/powerpoint/2010/main" val="1714202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0E6A5-E098-B9AE-D62D-6769DD5678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EF82D3-560E-65FC-BF53-0946BB6970EC}"/>
              </a:ext>
            </a:extLst>
          </p:cNvPr>
          <p:cNvSpPr>
            <a:spLocks noGrp="1"/>
          </p:cNvSpPr>
          <p:nvPr>
            <p:ph type="title"/>
          </p:nvPr>
        </p:nvSpPr>
        <p:spPr>
          <a:xfrm>
            <a:off x="0" y="0"/>
            <a:ext cx="12191999" cy="1360714"/>
          </a:xfrm>
        </p:spPr>
        <p:txBody>
          <a:bodyPr>
            <a:normAutofit/>
          </a:bodyPr>
          <a:lstStyle/>
          <a:p>
            <a:pPr algn="ctr"/>
            <a:r>
              <a:rPr lang="en-US" sz="3300" dirty="0">
                <a:solidFill>
                  <a:schemeClr val="bg1"/>
                </a:solidFill>
              </a:rPr>
              <a:t>Details of the request, step by step, in a specified order if this matters,</a:t>
            </a:r>
            <a:br>
              <a:rPr lang="en-US" sz="3300" dirty="0">
                <a:solidFill>
                  <a:schemeClr val="bg1"/>
                </a:solidFill>
              </a:rPr>
            </a:br>
            <a:r>
              <a:rPr lang="en-US" sz="3300" dirty="0">
                <a:solidFill>
                  <a:schemeClr val="bg1"/>
                </a:solidFill>
              </a:rPr>
              <a:t>continued</a:t>
            </a:r>
          </a:p>
        </p:txBody>
      </p:sp>
      <p:sp>
        <p:nvSpPr>
          <p:cNvPr id="3" name="Content Placeholder 2">
            <a:extLst>
              <a:ext uri="{FF2B5EF4-FFF2-40B4-BE49-F238E27FC236}">
                <a16:creationId xmlns:a16="http://schemas.microsoft.com/office/drawing/2014/main" id="{7EA51BA4-FD64-AE5F-0AA4-E375005B2840}"/>
              </a:ext>
            </a:extLst>
          </p:cNvPr>
          <p:cNvSpPr>
            <a:spLocks noGrp="1"/>
          </p:cNvSpPr>
          <p:nvPr>
            <p:ph idx="1"/>
          </p:nvPr>
        </p:nvSpPr>
        <p:spPr>
          <a:xfrm>
            <a:off x="97972" y="1360714"/>
            <a:ext cx="12094028" cy="5497285"/>
          </a:xfrm>
        </p:spPr>
        <p:txBody>
          <a:bodyPr>
            <a:normAutofit fontScale="77500" lnSpcReduction="20000"/>
          </a:bodyPr>
          <a:lstStyle/>
          <a:p>
            <a:r>
              <a:rPr lang="en-US" b="1" u="sng" dirty="0">
                <a:solidFill>
                  <a:schemeClr val="bg1"/>
                </a:solidFill>
              </a:rPr>
              <a:t>Third</a:t>
            </a:r>
            <a:r>
              <a:rPr lang="en-US" dirty="0">
                <a:solidFill>
                  <a:schemeClr val="bg1"/>
                </a:solidFill>
              </a:rPr>
              <a:t>, extract </a:t>
            </a:r>
            <a:r>
              <a:rPr lang="en-US" dirty="0" err="1">
                <a:solidFill>
                  <a:schemeClr val="bg1"/>
                </a:solidFill>
              </a:rPr>
              <a:t>publication_info</a:t>
            </a:r>
            <a:r>
              <a:rPr lang="en-US" dirty="0">
                <a:solidFill>
                  <a:schemeClr val="bg1"/>
                </a:solidFill>
              </a:rPr>
              <a:t> field should be in the format of 'Place of publication : publisher, date' and should include only ONE publisher, the most predominant one. </a:t>
            </a:r>
          </a:p>
          <a:p>
            <a:r>
              <a:rPr lang="en-US" dirty="0">
                <a:solidFill>
                  <a:schemeClr val="bg1"/>
                </a:solidFill>
              </a:rPr>
              <a:t>If there is any kind of statement on the image with the word 'edition' or 'ed.' in it, in any language, please include this statement in the '</a:t>
            </a:r>
            <a:r>
              <a:rPr lang="en-US" dirty="0" err="1">
                <a:solidFill>
                  <a:schemeClr val="bg1"/>
                </a:solidFill>
              </a:rPr>
              <a:t>publication_info</a:t>
            </a:r>
            <a:r>
              <a:rPr lang="en-US" dirty="0">
                <a:solidFill>
                  <a:schemeClr val="bg1"/>
                </a:solidFill>
              </a:rPr>
              <a:t>' before the 'Place of publication : publisher, date'. Please look carefully for these edition statements, as they can be found at the head of the title, anywhere within the main title information, or even at the foot of the page. </a:t>
            </a:r>
          </a:p>
          <a:p>
            <a:r>
              <a:rPr lang="en-US" dirty="0">
                <a:solidFill>
                  <a:schemeClr val="bg1"/>
                </a:solidFill>
              </a:rPr>
              <a:t>If place of publication, or publisher, are not found, DO NOT SUPPLY. Prefer publisher from caption title rather than copyright statement, when both are present. </a:t>
            </a:r>
          </a:p>
          <a:p>
            <a:r>
              <a:rPr lang="en-US" dirty="0">
                <a:solidFill>
                  <a:schemeClr val="bg1"/>
                </a:solidFill>
              </a:rPr>
              <a:t>Dates sometimes appear in small print at the bottom of the page, or under a caption title, in copyright statements like this one: 'Entered according to act of Congress in the year 1867 ...' where 1867 would be the date. Provide dates as found in this format without square brackets, prefaced by '©'; in this example you would supply '©1867'. Supply '[no date]' if no dates are found. Please look carefully for this kind of copyright statement, as it can be in a very small font. </a:t>
            </a:r>
          </a:p>
          <a:p>
            <a:r>
              <a:rPr lang="en-US" dirty="0">
                <a:solidFill>
                  <a:schemeClr val="bg1"/>
                </a:solidFill>
              </a:rPr>
              <a:t>If not date is found, please transcribe the publisher’s address. </a:t>
            </a:r>
          </a:p>
          <a:p>
            <a:r>
              <a:rPr lang="en-US" dirty="0">
                <a:solidFill>
                  <a:schemeClr val="bg1"/>
                </a:solidFill>
              </a:rPr>
              <a:t>Any numbers, or initials with subsequent numbers found at bottom of pages of music, should be transcribed as found following supplied text '. Plate number: '. So for instance, the phrase 'A. C. 36782' would appear at the end of the </a:t>
            </a:r>
            <a:r>
              <a:rPr lang="en-US" dirty="0" err="1">
                <a:solidFill>
                  <a:schemeClr val="bg1"/>
                </a:solidFill>
              </a:rPr>
              <a:t>publication_info</a:t>
            </a:r>
            <a:r>
              <a:rPr lang="en-US" dirty="0">
                <a:solidFill>
                  <a:schemeClr val="bg1"/>
                </a:solidFill>
              </a:rPr>
              <a:t> field, after the date, as '. Plate number: A.C. 36782'. The phrase '482' would appear at the end of the </a:t>
            </a:r>
            <a:r>
              <a:rPr lang="en-US" dirty="0" err="1">
                <a:solidFill>
                  <a:schemeClr val="bg1"/>
                </a:solidFill>
              </a:rPr>
              <a:t>publication_info</a:t>
            </a:r>
            <a:r>
              <a:rPr lang="en-US" dirty="0">
                <a:solidFill>
                  <a:schemeClr val="bg1"/>
                </a:solidFill>
              </a:rPr>
              <a:t> field, after the date, as '. Plate number: 482'.</a:t>
            </a:r>
          </a:p>
        </p:txBody>
      </p:sp>
    </p:spTree>
    <p:extLst>
      <p:ext uri="{BB962C8B-B14F-4D97-AF65-F5344CB8AC3E}">
        <p14:creationId xmlns:p14="http://schemas.microsoft.com/office/powerpoint/2010/main" val="270558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530D9-28D6-AF35-D656-0BC6E2EAAB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B4424-3CC6-5337-C5BB-AED5DCB9734D}"/>
              </a:ext>
            </a:extLst>
          </p:cNvPr>
          <p:cNvSpPr>
            <a:spLocks noGrp="1"/>
          </p:cNvSpPr>
          <p:nvPr>
            <p:ph type="title"/>
          </p:nvPr>
        </p:nvSpPr>
        <p:spPr>
          <a:xfrm>
            <a:off x="0" y="0"/>
            <a:ext cx="12191999" cy="1240972"/>
          </a:xfrm>
        </p:spPr>
        <p:txBody>
          <a:bodyPr>
            <a:normAutofit/>
          </a:bodyPr>
          <a:lstStyle/>
          <a:p>
            <a:pPr algn="ctr"/>
            <a:r>
              <a:rPr lang="en-US" sz="5400" dirty="0">
                <a:solidFill>
                  <a:schemeClr val="bg1"/>
                </a:solidFill>
              </a:rPr>
              <a:t>Specify the output:</a:t>
            </a:r>
          </a:p>
        </p:txBody>
      </p:sp>
      <p:sp>
        <p:nvSpPr>
          <p:cNvPr id="3" name="Content Placeholder 2">
            <a:extLst>
              <a:ext uri="{FF2B5EF4-FFF2-40B4-BE49-F238E27FC236}">
                <a16:creationId xmlns:a16="http://schemas.microsoft.com/office/drawing/2014/main" id="{7C8B76E1-2878-1E2A-E421-A32CDC652AF3}"/>
              </a:ext>
            </a:extLst>
          </p:cNvPr>
          <p:cNvSpPr>
            <a:spLocks noGrp="1"/>
          </p:cNvSpPr>
          <p:nvPr>
            <p:ph idx="1"/>
          </p:nvPr>
        </p:nvSpPr>
        <p:spPr>
          <a:xfrm>
            <a:off x="97972" y="1121230"/>
            <a:ext cx="12094028" cy="5736770"/>
          </a:xfrm>
        </p:spPr>
        <p:txBody>
          <a:bodyPr>
            <a:normAutofit/>
          </a:bodyPr>
          <a:lstStyle/>
          <a:p>
            <a:r>
              <a:rPr lang="en-US" sz="3600" dirty="0">
                <a:solidFill>
                  <a:schemeClr val="bg1"/>
                </a:solidFill>
              </a:rPr>
              <a:t>Finally, please format the output like this: </a:t>
            </a:r>
            <a:r>
              <a:rPr lang="en-US" sz="3600" dirty="0" err="1">
                <a:solidFill>
                  <a:schemeClr val="bg1"/>
                </a:solidFill>
              </a:rPr>
              <a:t>ǂt</a:t>
            </a:r>
            <a:r>
              <a:rPr lang="en-US" sz="3600" dirty="0">
                <a:solidFill>
                  <a:schemeClr val="bg1"/>
                </a:solidFill>
              </a:rPr>
              <a:t> 'title' / </a:t>
            </a:r>
            <a:r>
              <a:rPr lang="en-US" sz="3600" dirty="0" err="1">
                <a:solidFill>
                  <a:schemeClr val="bg1"/>
                </a:solidFill>
              </a:rPr>
              <a:t>ǂr</a:t>
            </a:r>
            <a:r>
              <a:rPr lang="en-US" sz="3600" dirty="0">
                <a:solidFill>
                  <a:schemeClr val="bg1"/>
                </a:solidFill>
              </a:rPr>
              <a:t> '</a:t>
            </a:r>
            <a:r>
              <a:rPr lang="en-US" sz="3600" dirty="0" err="1">
                <a:solidFill>
                  <a:schemeClr val="bg1"/>
                </a:solidFill>
              </a:rPr>
              <a:t>statement_of_responsibility</a:t>
            </a:r>
            <a:r>
              <a:rPr lang="en-US" sz="3600" dirty="0">
                <a:solidFill>
                  <a:schemeClr val="bg1"/>
                </a:solidFill>
              </a:rPr>
              <a:t>'. </a:t>
            </a:r>
            <a:r>
              <a:rPr lang="en-US" sz="3600" dirty="0" err="1">
                <a:solidFill>
                  <a:schemeClr val="bg1"/>
                </a:solidFill>
              </a:rPr>
              <a:t>ǂg</a:t>
            </a:r>
            <a:r>
              <a:rPr lang="en-US" sz="3600" dirty="0">
                <a:solidFill>
                  <a:schemeClr val="bg1"/>
                </a:solidFill>
              </a:rPr>
              <a:t> '</a:t>
            </a:r>
            <a:r>
              <a:rPr lang="en-US" sz="3600" dirty="0" err="1">
                <a:solidFill>
                  <a:schemeClr val="bg1"/>
                </a:solidFill>
              </a:rPr>
              <a:t>publication_info</a:t>
            </a:r>
            <a:r>
              <a:rPr lang="en-US" sz="3600" dirty="0">
                <a:solidFill>
                  <a:schemeClr val="bg1"/>
                </a:solidFill>
              </a:rPr>
              <a:t>' -- </a:t>
            </a:r>
          </a:p>
          <a:p>
            <a:r>
              <a:rPr lang="en-US" sz="3600" dirty="0">
                <a:solidFill>
                  <a:schemeClr val="bg1"/>
                </a:solidFill>
              </a:rPr>
              <a:t>Here are some examples with the correct format:</a:t>
            </a:r>
          </a:p>
          <a:p>
            <a:r>
              <a:rPr lang="en-US" sz="3600" dirty="0" err="1">
                <a:solidFill>
                  <a:schemeClr val="bg1"/>
                </a:solidFill>
              </a:rPr>
              <a:t>ǂt</a:t>
            </a:r>
            <a:r>
              <a:rPr lang="en-US" sz="3600" dirty="0">
                <a:solidFill>
                  <a:schemeClr val="bg1"/>
                </a:solidFill>
              </a:rPr>
              <a:t> </a:t>
            </a:r>
            <a:r>
              <a:rPr lang="en-US" sz="3600" dirty="0" err="1">
                <a:solidFill>
                  <a:schemeClr val="bg1"/>
                </a:solidFill>
              </a:rPr>
              <a:t>Phantasie</a:t>
            </a:r>
            <a:r>
              <a:rPr lang="en-US" sz="3600" dirty="0">
                <a:solidFill>
                  <a:schemeClr val="bg1"/>
                </a:solidFill>
              </a:rPr>
              <a:t> : für das Piano Forte ... Op. 28 / </a:t>
            </a:r>
            <a:r>
              <a:rPr lang="en-US" sz="3600" dirty="0" err="1">
                <a:solidFill>
                  <a:schemeClr val="bg1"/>
                </a:solidFill>
              </a:rPr>
              <a:t>ǂr</a:t>
            </a:r>
            <a:r>
              <a:rPr lang="en-US" sz="3600" dirty="0">
                <a:solidFill>
                  <a:schemeClr val="bg1"/>
                </a:solidFill>
              </a:rPr>
              <a:t> </a:t>
            </a:r>
            <a:r>
              <a:rPr lang="en-US" sz="3600" dirty="0" err="1">
                <a:solidFill>
                  <a:schemeClr val="bg1"/>
                </a:solidFill>
              </a:rPr>
              <a:t>componirt</a:t>
            </a:r>
            <a:r>
              <a:rPr lang="en-US" sz="3600" dirty="0">
                <a:solidFill>
                  <a:schemeClr val="bg1"/>
                </a:solidFill>
              </a:rPr>
              <a:t> von Felix Mendelssohn </a:t>
            </a:r>
            <a:r>
              <a:rPr lang="en-US" sz="3600" dirty="0" err="1">
                <a:solidFill>
                  <a:schemeClr val="bg1"/>
                </a:solidFill>
              </a:rPr>
              <a:t>Bartholdy</a:t>
            </a:r>
            <a:r>
              <a:rPr lang="en-US" sz="3600" dirty="0">
                <a:solidFill>
                  <a:schemeClr val="bg1"/>
                </a:solidFill>
              </a:rPr>
              <a:t>. </a:t>
            </a:r>
            <a:r>
              <a:rPr lang="en-US" sz="3600" dirty="0" err="1">
                <a:solidFill>
                  <a:schemeClr val="bg1"/>
                </a:solidFill>
              </a:rPr>
              <a:t>ǂg</a:t>
            </a:r>
            <a:r>
              <a:rPr lang="en-US" sz="3600" dirty="0">
                <a:solidFill>
                  <a:schemeClr val="bg1"/>
                </a:solidFill>
              </a:rPr>
              <a:t> Bonn : H. </a:t>
            </a:r>
            <a:r>
              <a:rPr lang="en-US" sz="3600" dirty="0" err="1">
                <a:solidFill>
                  <a:schemeClr val="bg1"/>
                </a:solidFill>
              </a:rPr>
              <a:t>Simrock</a:t>
            </a:r>
            <a:r>
              <a:rPr lang="en-US" sz="3600" dirty="0">
                <a:solidFill>
                  <a:schemeClr val="bg1"/>
                </a:solidFill>
              </a:rPr>
              <a:t>, 1834.</a:t>
            </a:r>
          </a:p>
          <a:p>
            <a:r>
              <a:rPr lang="en-US" sz="3600" dirty="0" err="1">
                <a:solidFill>
                  <a:schemeClr val="bg1"/>
                </a:solidFill>
              </a:rPr>
              <a:t>ǂt</a:t>
            </a:r>
            <a:r>
              <a:rPr lang="en-US" sz="3600" dirty="0">
                <a:solidFill>
                  <a:schemeClr val="bg1"/>
                </a:solidFill>
              </a:rPr>
              <a:t> Le </a:t>
            </a:r>
            <a:r>
              <a:rPr lang="en-US" sz="3600" dirty="0" err="1">
                <a:solidFill>
                  <a:schemeClr val="bg1"/>
                </a:solidFill>
              </a:rPr>
              <a:t>réveil</a:t>
            </a:r>
            <a:r>
              <a:rPr lang="en-US" sz="3600" dirty="0">
                <a:solidFill>
                  <a:schemeClr val="bg1"/>
                </a:solidFill>
              </a:rPr>
              <a:t> des </a:t>
            </a:r>
            <a:r>
              <a:rPr lang="en-US" sz="3600" dirty="0" err="1">
                <a:solidFill>
                  <a:schemeClr val="bg1"/>
                </a:solidFill>
              </a:rPr>
              <a:t>fées</a:t>
            </a:r>
            <a:r>
              <a:rPr lang="en-US" sz="3600" dirty="0">
                <a:solidFill>
                  <a:schemeClr val="bg1"/>
                </a:solidFill>
              </a:rPr>
              <a:t> : étude pour piano ... op. 41 / </a:t>
            </a:r>
            <a:r>
              <a:rPr lang="en-US" sz="3600" dirty="0" err="1">
                <a:solidFill>
                  <a:schemeClr val="bg1"/>
                </a:solidFill>
              </a:rPr>
              <a:t>ǂr</a:t>
            </a:r>
            <a:r>
              <a:rPr lang="en-US" sz="3600" dirty="0">
                <a:solidFill>
                  <a:schemeClr val="bg1"/>
                </a:solidFill>
              </a:rPr>
              <a:t> par Émile Prudent. </a:t>
            </a:r>
            <a:r>
              <a:rPr lang="en-US" sz="3600" dirty="0" err="1">
                <a:solidFill>
                  <a:schemeClr val="bg1"/>
                </a:solidFill>
              </a:rPr>
              <a:t>ǂg</a:t>
            </a:r>
            <a:r>
              <a:rPr lang="en-US" sz="3600" dirty="0">
                <a:solidFill>
                  <a:schemeClr val="bg1"/>
                </a:solidFill>
              </a:rPr>
              <a:t> </a:t>
            </a:r>
            <a:r>
              <a:rPr lang="en-US" sz="3600" dirty="0" err="1">
                <a:solidFill>
                  <a:schemeClr val="bg1"/>
                </a:solidFill>
              </a:rPr>
              <a:t>Bruxelles</a:t>
            </a:r>
            <a:r>
              <a:rPr lang="en-US" sz="3600" dirty="0">
                <a:solidFill>
                  <a:schemeClr val="bg1"/>
                </a:solidFill>
              </a:rPr>
              <a:t> : Schott frères, [no date]</a:t>
            </a:r>
          </a:p>
          <a:p>
            <a:r>
              <a:rPr lang="en-US" sz="3600" dirty="0" err="1">
                <a:solidFill>
                  <a:schemeClr val="bg1"/>
                </a:solidFill>
              </a:rPr>
              <a:t>ǂt</a:t>
            </a:r>
            <a:r>
              <a:rPr lang="en-US" sz="3600" dirty="0">
                <a:solidFill>
                  <a:schemeClr val="bg1"/>
                </a:solidFill>
              </a:rPr>
              <a:t> Fort Mitchell polka / </a:t>
            </a:r>
            <a:r>
              <a:rPr lang="en-US" sz="3600" dirty="0" err="1">
                <a:solidFill>
                  <a:schemeClr val="bg1"/>
                </a:solidFill>
              </a:rPr>
              <a:t>ǂr</a:t>
            </a:r>
            <a:r>
              <a:rPr lang="en-US" sz="3600" dirty="0">
                <a:solidFill>
                  <a:schemeClr val="bg1"/>
                </a:solidFill>
              </a:rPr>
              <a:t> composed and arranged by Francis </a:t>
            </a:r>
            <a:r>
              <a:rPr lang="en-US" sz="3600" dirty="0" err="1">
                <a:solidFill>
                  <a:schemeClr val="bg1"/>
                </a:solidFill>
              </a:rPr>
              <a:t>Rziha</a:t>
            </a:r>
            <a:r>
              <a:rPr lang="en-US" sz="3600" dirty="0">
                <a:solidFill>
                  <a:schemeClr val="bg1"/>
                </a:solidFill>
              </a:rPr>
              <a:t> (leader of the </a:t>
            </a:r>
            <a:r>
              <a:rPr lang="en-US" sz="3600" dirty="0" err="1">
                <a:solidFill>
                  <a:schemeClr val="bg1"/>
                </a:solidFill>
              </a:rPr>
              <a:t>Steyermarkische</a:t>
            </a:r>
            <a:r>
              <a:rPr lang="en-US" sz="3600" dirty="0">
                <a:solidFill>
                  <a:schemeClr val="bg1"/>
                </a:solidFill>
              </a:rPr>
              <a:t> Co.). </a:t>
            </a:r>
            <a:r>
              <a:rPr lang="en-US" sz="3600" dirty="0" err="1">
                <a:solidFill>
                  <a:schemeClr val="bg1"/>
                </a:solidFill>
              </a:rPr>
              <a:t>ǂg</a:t>
            </a:r>
            <a:r>
              <a:rPr lang="en-US" sz="3600" dirty="0">
                <a:solidFill>
                  <a:schemeClr val="bg1"/>
                </a:solidFill>
              </a:rPr>
              <a:t> Philadelphia : E. </a:t>
            </a:r>
            <a:r>
              <a:rPr lang="en-US" sz="3600" dirty="0" err="1">
                <a:solidFill>
                  <a:schemeClr val="bg1"/>
                </a:solidFill>
              </a:rPr>
              <a:t>Ferrett</a:t>
            </a:r>
            <a:r>
              <a:rPr lang="en-US" sz="3600" dirty="0">
                <a:solidFill>
                  <a:schemeClr val="bg1"/>
                </a:solidFill>
              </a:rPr>
              <a:t> &amp; Co., ©1849 -- </a:t>
            </a:r>
          </a:p>
        </p:txBody>
      </p:sp>
    </p:spTree>
    <p:extLst>
      <p:ext uri="{BB962C8B-B14F-4D97-AF65-F5344CB8AC3E}">
        <p14:creationId xmlns:p14="http://schemas.microsoft.com/office/powerpoint/2010/main" val="2747156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dinosaur in a hospital bed&#10;&#10;Description automatically generated">
            <a:extLst>
              <a:ext uri="{FF2B5EF4-FFF2-40B4-BE49-F238E27FC236}">
                <a16:creationId xmlns:a16="http://schemas.microsoft.com/office/drawing/2014/main" id="{D8A43DC6-C385-C551-38AB-55ABD103E8D0}"/>
              </a:ext>
            </a:extLst>
          </p:cNvPr>
          <p:cNvPicPr>
            <a:picLocks noGrp="1" noChangeAspect="1"/>
          </p:cNvPicPr>
          <p:nvPr>
            <p:ph idx="1"/>
          </p:nvPr>
        </p:nvPicPr>
        <p:blipFill>
          <a:blip r:embed="rId2">
            <a:alphaModFix/>
            <a:extLst>
              <a:ext uri="{28A0092B-C50C-407E-A947-70E740481C1C}">
                <a14:useLocalDpi xmlns:a14="http://schemas.microsoft.com/office/drawing/2010/main" val="0"/>
              </a:ext>
            </a:extLst>
          </a:blip>
          <a:srcRect t="12824" r="-1" b="454"/>
          <a:stretch/>
        </p:blipFill>
        <p:spPr>
          <a:xfrm>
            <a:off x="4283902" y="10"/>
            <a:ext cx="7908098" cy="6857992"/>
          </a:xfrm>
          <a:prstGeom prst="rect">
            <a:avLst/>
          </a:prstGeom>
        </p:spPr>
      </p:pic>
      <p:sp>
        <p:nvSpPr>
          <p:cNvPr id="2" name="Title 1">
            <a:extLst>
              <a:ext uri="{FF2B5EF4-FFF2-40B4-BE49-F238E27FC236}">
                <a16:creationId xmlns:a16="http://schemas.microsoft.com/office/drawing/2014/main" id="{8BC34C4E-760F-E36F-3C03-9B078D34FF71}"/>
              </a:ext>
            </a:extLst>
          </p:cNvPr>
          <p:cNvSpPr>
            <a:spLocks noGrp="1"/>
          </p:cNvSpPr>
          <p:nvPr>
            <p:ph type="title"/>
          </p:nvPr>
        </p:nvSpPr>
        <p:spPr>
          <a:xfrm>
            <a:off x="728663" y="1115219"/>
            <a:ext cx="5505449" cy="2387600"/>
          </a:xfrm>
        </p:spPr>
        <p:txBody>
          <a:bodyPr vert="horz" lIns="91440" tIns="45720" rIns="91440" bIns="45720" rtlCol="0" anchor="b">
            <a:normAutofit/>
          </a:bodyPr>
          <a:lstStyle/>
          <a:p>
            <a:r>
              <a:rPr lang="en-US" sz="5000">
                <a:solidFill>
                  <a:schemeClr val="bg1"/>
                </a:solidFill>
              </a:rPr>
              <a:t>BREATHE! It gets easier!</a:t>
            </a:r>
          </a:p>
        </p:txBody>
      </p:sp>
      <p:cxnSp>
        <p:nvCxnSpPr>
          <p:cNvPr id="14" name="Straight Connector 13">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798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C8B6-1D1C-CEE6-8DD7-DA841AC047B8}"/>
              </a:ext>
            </a:extLst>
          </p:cNvPr>
          <p:cNvSpPr>
            <a:spLocks noGrp="1"/>
          </p:cNvSpPr>
          <p:nvPr>
            <p:ph type="title"/>
          </p:nvPr>
        </p:nvSpPr>
        <p:spPr>
          <a:xfrm>
            <a:off x="348343" y="76201"/>
            <a:ext cx="11005457" cy="1306286"/>
          </a:xfrm>
        </p:spPr>
        <p:txBody>
          <a:bodyPr>
            <a:normAutofit/>
          </a:bodyPr>
          <a:lstStyle/>
          <a:p>
            <a:r>
              <a:rPr lang="en-US" sz="6600" dirty="0">
                <a:solidFill>
                  <a:schemeClr val="bg1"/>
                </a:solidFill>
                <a:effectLst/>
                <a:latin typeface="+mn-lt"/>
                <a:ea typeface="Aptos" panose="020B0004020202020204" pitchFamily="34" charset="0"/>
              </a:rPr>
              <a:t>Video</a:t>
            </a:r>
            <a:r>
              <a:rPr lang="en-US" sz="6600" dirty="0">
                <a:solidFill>
                  <a:schemeClr val="bg1"/>
                </a:solidFill>
                <a:latin typeface="+mn-lt"/>
              </a:rPr>
              <a:t>:</a:t>
            </a:r>
          </a:p>
        </p:txBody>
      </p:sp>
      <p:sp>
        <p:nvSpPr>
          <p:cNvPr id="3" name="Content Placeholder 2">
            <a:extLst>
              <a:ext uri="{FF2B5EF4-FFF2-40B4-BE49-F238E27FC236}">
                <a16:creationId xmlns:a16="http://schemas.microsoft.com/office/drawing/2014/main" id="{C97A3F9B-04DD-BE89-3BD6-81078028B811}"/>
              </a:ext>
            </a:extLst>
          </p:cNvPr>
          <p:cNvSpPr>
            <a:spLocks noGrp="1"/>
          </p:cNvSpPr>
          <p:nvPr>
            <p:ph idx="1"/>
          </p:nvPr>
        </p:nvSpPr>
        <p:spPr>
          <a:xfrm>
            <a:off x="152400" y="1825625"/>
            <a:ext cx="11201400" cy="4351338"/>
          </a:xfrm>
        </p:spPr>
        <p:txBody>
          <a:bodyPr/>
          <a:lstStyle/>
          <a:p>
            <a:pPr marL="0" indent="0">
              <a:buNone/>
            </a:pPr>
            <a:r>
              <a:rPr lang="en-US" dirty="0">
                <a:solidFill>
                  <a:schemeClr val="bg1"/>
                </a:solidFill>
              </a:rPr>
              <a:t>https://harvard.zoom.us/rec/share/2j6BO2DJsdcZDxGZHDLL-zIgoObGgfngmb5GwaS0cKIvDco0mwoPwjn9l7DBs-hd.fe4rt8s4aLN9D4lH</a:t>
            </a:r>
          </a:p>
        </p:txBody>
      </p:sp>
    </p:spTree>
    <p:extLst>
      <p:ext uri="{BB962C8B-B14F-4D97-AF65-F5344CB8AC3E}">
        <p14:creationId xmlns:p14="http://schemas.microsoft.com/office/powerpoint/2010/main" val="3417674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EDB92-3176-C07F-39B0-4CA514414F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CBD01A-CD21-4459-80AB-F3189DF381A3}"/>
              </a:ext>
            </a:extLst>
          </p:cNvPr>
          <p:cNvSpPr>
            <a:spLocks noGrp="1"/>
          </p:cNvSpPr>
          <p:nvPr>
            <p:ph type="title"/>
          </p:nvPr>
        </p:nvSpPr>
        <p:spPr>
          <a:xfrm>
            <a:off x="1153886" y="76201"/>
            <a:ext cx="10199914" cy="1088570"/>
          </a:xfrm>
        </p:spPr>
        <p:txBody>
          <a:bodyPr>
            <a:normAutofit/>
          </a:bodyPr>
          <a:lstStyle/>
          <a:p>
            <a:r>
              <a:rPr lang="en-US" sz="6600" dirty="0">
                <a:solidFill>
                  <a:schemeClr val="bg1"/>
                </a:solidFill>
                <a:effectLst/>
                <a:latin typeface="+mn-lt"/>
                <a:ea typeface="Aptos" panose="020B0004020202020204" pitchFamily="34" charset="0"/>
              </a:rPr>
              <a:t>Cautions before you begin</a:t>
            </a:r>
            <a:r>
              <a:rPr lang="en-US" sz="6600" dirty="0">
                <a:solidFill>
                  <a:schemeClr val="bg1"/>
                </a:solidFill>
                <a:latin typeface="+mn-lt"/>
              </a:rPr>
              <a:t>:</a:t>
            </a:r>
          </a:p>
        </p:txBody>
      </p:sp>
      <p:sp>
        <p:nvSpPr>
          <p:cNvPr id="3" name="Content Placeholder 2">
            <a:extLst>
              <a:ext uri="{FF2B5EF4-FFF2-40B4-BE49-F238E27FC236}">
                <a16:creationId xmlns:a16="http://schemas.microsoft.com/office/drawing/2014/main" id="{55B14929-FC28-ABD7-591F-D1C3C25BBE66}"/>
              </a:ext>
            </a:extLst>
          </p:cNvPr>
          <p:cNvSpPr>
            <a:spLocks noGrp="1"/>
          </p:cNvSpPr>
          <p:nvPr>
            <p:ph idx="1"/>
          </p:nvPr>
        </p:nvSpPr>
        <p:spPr>
          <a:xfrm>
            <a:off x="838200" y="1415143"/>
            <a:ext cx="10515600" cy="4761820"/>
          </a:xfrm>
        </p:spPr>
        <p:txBody>
          <a:bodyPr/>
          <a:lstStyle/>
          <a:p>
            <a:r>
              <a:rPr lang="en-US" dirty="0">
                <a:solidFill>
                  <a:schemeClr val="bg1"/>
                </a:solidFill>
              </a:rPr>
              <a:t>Check your server connections, update your drivers</a:t>
            </a:r>
          </a:p>
          <a:p>
            <a:r>
              <a:rPr lang="en-US" dirty="0">
                <a:solidFill>
                  <a:schemeClr val="bg1"/>
                </a:solidFill>
              </a:rPr>
              <a:t>Make sure you are not on a VPN when using ChatGPT+</a:t>
            </a:r>
          </a:p>
          <a:p>
            <a:r>
              <a:rPr lang="en-US" dirty="0">
                <a:solidFill>
                  <a:schemeClr val="bg1"/>
                </a:solidFill>
              </a:rPr>
              <a:t>Try a different browser if you continue to have problems</a:t>
            </a:r>
          </a:p>
          <a:p>
            <a:r>
              <a:rPr lang="en-US" dirty="0">
                <a:solidFill>
                  <a:schemeClr val="bg1"/>
                </a:solidFill>
              </a:rPr>
              <a:t>If your internet is slow, this can really affect its ability to do network work</a:t>
            </a:r>
          </a:p>
          <a:p>
            <a:r>
              <a:rPr lang="en-US" dirty="0">
                <a:solidFill>
                  <a:schemeClr val="bg1"/>
                </a:solidFill>
              </a:rPr>
              <a:t>If the prompts you send are really long, or the information you are asking for is complex, this can result in errors</a:t>
            </a:r>
          </a:p>
          <a:p>
            <a:r>
              <a:rPr lang="en-US" dirty="0">
                <a:solidFill>
                  <a:schemeClr val="bg1"/>
                </a:solidFill>
              </a:rPr>
              <a:t>Before I begin, I check the GPT status bar: </a:t>
            </a:r>
            <a:br>
              <a:rPr lang="en-US" dirty="0">
                <a:solidFill>
                  <a:schemeClr val="bg1"/>
                </a:solidFill>
              </a:rPr>
            </a:br>
            <a:r>
              <a:rPr lang="en-US" dirty="0">
                <a:solidFill>
                  <a:schemeClr val="bg1"/>
                </a:solidFill>
              </a:rPr>
              <a:t>https://status.openai.com/</a:t>
            </a:r>
            <a:br>
              <a:rPr lang="en-US" dirty="0">
                <a:solidFill>
                  <a:schemeClr val="bg1"/>
                </a:solidFill>
              </a:rPr>
            </a:br>
            <a:r>
              <a:rPr lang="en-US" dirty="0">
                <a:solidFill>
                  <a:schemeClr val="bg1"/>
                </a:solidFill>
              </a:rPr>
              <a:t>just to save time/frustration</a:t>
            </a:r>
          </a:p>
          <a:p>
            <a:endParaRPr lang="en-US" dirty="0">
              <a:solidFill>
                <a:schemeClr val="bg1"/>
              </a:solidFill>
            </a:endParaRPr>
          </a:p>
        </p:txBody>
      </p:sp>
    </p:spTree>
    <p:extLst>
      <p:ext uri="{BB962C8B-B14F-4D97-AF65-F5344CB8AC3E}">
        <p14:creationId xmlns:p14="http://schemas.microsoft.com/office/powerpoint/2010/main" val="273194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86F81-2FB8-9E1B-38C6-19EB8E878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C4B8E-DFBC-B1F6-0448-87221C0494EA}"/>
              </a:ext>
            </a:extLst>
          </p:cNvPr>
          <p:cNvSpPr>
            <a:spLocks noGrp="1"/>
          </p:cNvSpPr>
          <p:nvPr>
            <p:ph type="title"/>
          </p:nvPr>
        </p:nvSpPr>
        <p:spPr>
          <a:xfrm>
            <a:off x="1164772" y="76201"/>
            <a:ext cx="10199914" cy="972593"/>
          </a:xfrm>
        </p:spPr>
        <p:txBody>
          <a:bodyPr>
            <a:normAutofit fontScale="90000"/>
          </a:bodyPr>
          <a:lstStyle/>
          <a:p>
            <a:r>
              <a:rPr lang="en-US" sz="6600" dirty="0">
                <a:solidFill>
                  <a:schemeClr val="bg1"/>
                </a:solidFill>
                <a:effectLst/>
                <a:latin typeface="+mn-lt"/>
                <a:ea typeface="Aptos" panose="020B0004020202020204" pitchFamily="34" charset="0"/>
              </a:rPr>
              <a:t>Error status</a:t>
            </a:r>
            <a:r>
              <a:rPr lang="en-US" sz="6600" dirty="0">
                <a:solidFill>
                  <a:schemeClr val="bg1"/>
                </a:solidFill>
                <a:latin typeface="+mn-lt"/>
              </a:rPr>
              <a:t>: beware the RED</a:t>
            </a:r>
          </a:p>
        </p:txBody>
      </p:sp>
      <p:pic>
        <p:nvPicPr>
          <p:cNvPr id="5" name="Content Placeholder 4">
            <a:extLst>
              <a:ext uri="{FF2B5EF4-FFF2-40B4-BE49-F238E27FC236}">
                <a16:creationId xmlns:a16="http://schemas.microsoft.com/office/drawing/2014/main" id="{0BEF7DE3-CD75-43E5-B8CB-DA85C3E9A8F1}"/>
              </a:ext>
            </a:extLst>
          </p:cNvPr>
          <p:cNvPicPr>
            <a:picLocks noGrp="1" noChangeAspect="1"/>
          </p:cNvPicPr>
          <p:nvPr>
            <p:ph idx="1"/>
          </p:nvPr>
        </p:nvPicPr>
        <p:blipFill>
          <a:blip r:embed="rId2"/>
          <a:stretch>
            <a:fillRect/>
          </a:stretch>
        </p:blipFill>
        <p:spPr>
          <a:xfrm>
            <a:off x="185057" y="1048794"/>
            <a:ext cx="11860649" cy="5594993"/>
          </a:xfrm>
        </p:spPr>
      </p:pic>
    </p:spTree>
    <p:extLst>
      <p:ext uri="{BB962C8B-B14F-4D97-AF65-F5344CB8AC3E}">
        <p14:creationId xmlns:p14="http://schemas.microsoft.com/office/powerpoint/2010/main" val="1930141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998F-4ABE-87ED-0052-F257644F1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FEFB2-4A5A-5891-91E5-A53582D30BF2}"/>
              </a:ext>
            </a:extLst>
          </p:cNvPr>
          <p:cNvSpPr>
            <a:spLocks noGrp="1"/>
          </p:cNvSpPr>
          <p:nvPr>
            <p:ph type="title"/>
          </p:nvPr>
        </p:nvSpPr>
        <p:spPr>
          <a:xfrm>
            <a:off x="1153886" y="76201"/>
            <a:ext cx="9198428" cy="1088570"/>
          </a:xfrm>
        </p:spPr>
        <p:txBody>
          <a:bodyPr>
            <a:normAutofit/>
          </a:bodyPr>
          <a:lstStyle/>
          <a:p>
            <a:pPr algn="r"/>
            <a:r>
              <a:rPr lang="en-US" sz="6600" dirty="0">
                <a:solidFill>
                  <a:schemeClr val="bg1"/>
                </a:solidFill>
                <a:effectLst/>
                <a:latin typeface="+mn-lt"/>
                <a:ea typeface="Aptos" panose="020B0004020202020204" pitchFamily="34" charset="0"/>
              </a:rPr>
              <a:t>Quizzes</a:t>
            </a:r>
            <a:r>
              <a:rPr lang="en-US" sz="6600" dirty="0">
                <a:solidFill>
                  <a:schemeClr val="bg1"/>
                </a:solidFill>
                <a:latin typeface="+mn-lt"/>
              </a:rPr>
              <a:t>:</a:t>
            </a:r>
          </a:p>
        </p:txBody>
      </p:sp>
      <p:sp>
        <p:nvSpPr>
          <p:cNvPr id="3" name="Content Placeholder 2">
            <a:extLst>
              <a:ext uri="{FF2B5EF4-FFF2-40B4-BE49-F238E27FC236}">
                <a16:creationId xmlns:a16="http://schemas.microsoft.com/office/drawing/2014/main" id="{3799FF95-B683-F56F-2664-F088E170489A}"/>
              </a:ext>
            </a:extLst>
          </p:cNvPr>
          <p:cNvSpPr>
            <a:spLocks noGrp="1"/>
          </p:cNvSpPr>
          <p:nvPr>
            <p:ph idx="1"/>
          </p:nvPr>
        </p:nvSpPr>
        <p:spPr>
          <a:xfrm>
            <a:off x="838200" y="1012371"/>
            <a:ext cx="10515600" cy="5497286"/>
          </a:xfrm>
        </p:spPr>
        <p:txBody>
          <a:bodyPr>
            <a:noAutofit/>
          </a:bodyPr>
          <a:lstStyle/>
          <a:p>
            <a:r>
              <a:rPr lang="en-US" sz="3600" dirty="0">
                <a:solidFill>
                  <a:schemeClr val="bg1"/>
                </a:solidFill>
              </a:rPr>
              <a:t>Capitalization</a:t>
            </a:r>
          </a:p>
          <a:p>
            <a:r>
              <a:rPr lang="en-US" sz="3600" dirty="0">
                <a:solidFill>
                  <a:schemeClr val="bg1"/>
                </a:solidFill>
              </a:rPr>
              <a:t>Subtitles</a:t>
            </a:r>
          </a:p>
          <a:p>
            <a:r>
              <a:rPr lang="en-US" sz="3600" dirty="0">
                <a:solidFill>
                  <a:schemeClr val="bg1"/>
                </a:solidFill>
              </a:rPr>
              <a:t>Composer/lyricist transposed in SOR</a:t>
            </a:r>
          </a:p>
          <a:p>
            <a:r>
              <a:rPr lang="en-US" sz="3600" dirty="0">
                <a:solidFill>
                  <a:schemeClr val="bg1"/>
                </a:solidFill>
              </a:rPr>
              <a:t>List series title pages</a:t>
            </a:r>
          </a:p>
          <a:p>
            <a:r>
              <a:rPr lang="en-US" sz="3600" dirty="0">
                <a:solidFill>
                  <a:schemeClr val="bg1"/>
                </a:solidFill>
              </a:rPr>
              <a:t>Editions</a:t>
            </a:r>
          </a:p>
          <a:p>
            <a:r>
              <a:rPr lang="en-US" sz="3600" dirty="0">
                <a:solidFill>
                  <a:schemeClr val="bg1"/>
                </a:solidFill>
              </a:rPr>
              <a:t>No date, should have copyright date</a:t>
            </a:r>
          </a:p>
          <a:p>
            <a:r>
              <a:rPr lang="en-US" sz="3600" dirty="0">
                <a:solidFill>
                  <a:schemeClr val="bg1"/>
                </a:solidFill>
              </a:rPr>
              <a:t>Incorrect copyright dates</a:t>
            </a:r>
          </a:p>
          <a:p>
            <a:r>
              <a:rPr lang="en-US" sz="3600" dirty="0">
                <a:solidFill>
                  <a:schemeClr val="bg1"/>
                </a:solidFill>
              </a:rPr>
              <a:t>Plate numbers</a:t>
            </a:r>
          </a:p>
          <a:p>
            <a:r>
              <a:rPr lang="en-US" sz="3600" dirty="0">
                <a:solidFill>
                  <a:schemeClr val="bg1"/>
                </a:solidFill>
              </a:rPr>
              <a:t>AI disclaimer</a:t>
            </a:r>
          </a:p>
        </p:txBody>
      </p:sp>
    </p:spTree>
    <p:extLst>
      <p:ext uri="{BB962C8B-B14F-4D97-AF65-F5344CB8AC3E}">
        <p14:creationId xmlns:p14="http://schemas.microsoft.com/office/powerpoint/2010/main" val="3959561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04EF-4352-2ACF-6190-8089E4AE23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9B4703-A982-96D5-B7D2-8C95B1C6D775}"/>
              </a:ext>
            </a:extLst>
          </p:cNvPr>
          <p:cNvSpPr>
            <a:spLocks noGrp="1"/>
          </p:cNvSpPr>
          <p:nvPr>
            <p:ph idx="1"/>
          </p:nvPr>
        </p:nvSpPr>
        <p:spPr>
          <a:xfrm>
            <a:off x="838200" y="892627"/>
            <a:ext cx="10515600" cy="1981200"/>
          </a:xfrm>
        </p:spPr>
        <p:txBody>
          <a:bodyPr>
            <a:noAutofit/>
          </a:bodyPr>
          <a:lstStyle/>
          <a:p>
            <a:pPr marL="0" indent="0">
              <a:buNone/>
            </a:pPr>
            <a:r>
              <a:rPr lang="en-US" sz="6000" dirty="0">
                <a:solidFill>
                  <a:schemeClr val="bg1"/>
                </a:solidFill>
              </a:rPr>
              <a:t>Questions?</a:t>
            </a:r>
            <a:br>
              <a:rPr lang="en-US" sz="6000" dirty="0">
                <a:solidFill>
                  <a:schemeClr val="bg1"/>
                </a:solidFill>
              </a:rPr>
            </a:br>
            <a:r>
              <a:rPr lang="en-US" sz="6000" dirty="0">
                <a:solidFill>
                  <a:schemeClr val="accent5"/>
                </a:solidFill>
                <a:hlinkClick r:id="rId2"/>
              </a:rPr>
              <a:t>cawelti@fas.harvard.edu</a:t>
            </a:r>
            <a:br>
              <a:rPr lang="en-US" sz="3600" dirty="0">
                <a:solidFill>
                  <a:schemeClr val="accent5"/>
                </a:solidFill>
              </a:rPr>
            </a:br>
            <a:endParaRPr lang="en-US" sz="3600" dirty="0">
              <a:solidFill>
                <a:schemeClr val="bg1"/>
              </a:solidFill>
            </a:endParaRPr>
          </a:p>
        </p:txBody>
      </p:sp>
      <p:pic>
        <p:nvPicPr>
          <p:cNvPr id="4" name="Picture 3">
            <a:extLst>
              <a:ext uri="{FF2B5EF4-FFF2-40B4-BE49-F238E27FC236}">
                <a16:creationId xmlns:a16="http://schemas.microsoft.com/office/drawing/2014/main" id="{940F5355-8AC5-2B03-CFE1-12476A46134B}"/>
              </a:ext>
            </a:extLst>
          </p:cNvPr>
          <p:cNvPicPr>
            <a:picLocks noChangeAspect="1"/>
          </p:cNvPicPr>
          <p:nvPr/>
        </p:nvPicPr>
        <p:blipFill>
          <a:blip r:embed="rId3"/>
          <a:stretch>
            <a:fillRect/>
          </a:stretch>
        </p:blipFill>
        <p:spPr>
          <a:xfrm>
            <a:off x="7892143" y="4639501"/>
            <a:ext cx="3828259" cy="1695985"/>
          </a:xfrm>
          <a:prstGeom prst="rect">
            <a:avLst/>
          </a:prstGeom>
        </p:spPr>
      </p:pic>
    </p:spTree>
    <p:extLst>
      <p:ext uri="{BB962C8B-B14F-4D97-AF65-F5344CB8AC3E}">
        <p14:creationId xmlns:p14="http://schemas.microsoft.com/office/powerpoint/2010/main" val="1596460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1623</TotalTime>
  <Words>1648</Words>
  <Application>Microsoft Office PowerPoint</Application>
  <PresentationFormat>Widescreen</PresentationFormat>
  <Paragraphs>87</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Arial</vt:lpstr>
      <vt:lpstr>Beldar</vt:lpstr>
      <vt:lpstr>Calibri</vt:lpstr>
      <vt:lpstr>Calibri Light</vt:lpstr>
      <vt:lpstr>Symbol</vt:lpstr>
      <vt:lpstr>Times New Roman</vt:lpstr>
      <vt:lpstr>Office Theme</vt:lpstr>
      <vt:lpstr>AI Can Change Your Life (Can’t It?): creating rudimentary sheet music contents notes with ChatGPT</vt:lpstr>
      <vt:lpstr>Opossum, transfigured in the manner of William Blake.</vt:lpstr>
      <vt:lpstr>PowerPoint Presentation</vt:lpstr>
      <vt:lpstr>Ensure that your AI understands what you want it to do.</vt:lpstr>
      <vt:lpstr>Three parts necessary for a successful prompt: </vt:lpstr>
      <vt:lpstr>PowerPoint Presentation</vt:lpstr>
      <vt:lpstr>Helen (Hairong) He</vt:lpstr>
      <vt:lpstr>Nascent Python code</vt:lpstr>
      <vt:lpstr>BACK UP EVERYTHING:</vt:lpstr>
      <vt:lpstr>What to scan:</vt:lpstr>
      <vt:lpstr>Description of the overall situation:</vt:lpstr>
      <vt:lpstr>Details of the request, step by step, in a specified order if this matters:</vt:lpstr>
      <vt:lpstr>Details of the request, step by step, in a specified order if this matters, continued</vt:lpstr>
      <vt:lpstr>Specify the output:</vt:lpstr>
      <vt:lpstr>BREATHE! It gets easier!</vt:lpstr>
      <vt:lpstr>Video:</vt:lpstr>
      <vt:lpstr>Cautions before you begin:</vt:lpstr>
      <vt:lpstr>Error status: beware the RED</vt:lpstr>
      <vt:lpstr>Quizzes: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dc:creator>
  <cp:lastModifiedBy>Cawelti, Andrea</cp:lastModifiedBy>
  <cp:revision>7</cp:revision>
  <dcterms:created xsi:type="dcterms:W3CDTF">2020-04-14T17:09:59Z</dcterms:created>
  <dcterms:modified xsi:type="dcterms:W3CDTF">2024-10-18T00:32:38Z</dcterms:modified>
</cp:coreProperties>
</file>