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3" roundtripDataSignature="AMtx7miqBH2ywX3cg5dCICU9chKt+uDIf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F8690EA-292A-4023-A122-703D841F4958}">
  <a:tblStyle styleId="{BF8690EA-292A-4023-A122-703D841F4958}" styleName="Table_0">
    <a:wholeTbl>
      <a:tcTxStyle b="off" i="off">
        <a:font>
          <a:latin typeface="Rockwell"/>
          <a:ea typeface="Rockwell"/>
          <a:cs typeface="Rockwel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7E8E7"/>
          </a:solidFill>
        </a:fill>
      </a:tcStyle>
    </a:wholeTbl>
    <a:band1H>
      <a:tcTxStyle/>
      <a:tcStyle>
        <a:tcBdr/>
        <a:fill>
          <a:solidFill>
            <a:srgbClr val="EFCECA"/>
          </a:solidFill>
        </a:fill>
      </a:tcStyle>
    </a:band1H>
    <a:band2H>
      <a:tcTxStyle/>
      <a:tcStyle>
        <a:tcBdr/>
      </a:tcStyle>
    </a:band2H>
    <a:band1V>
      <a:tcTxStyle/>
      <a:tcStyle>
        <a:tcBdr/>
        <a:fill>
          <a:solidFill>
            <a:srgbClr val="EFCECA"/>
          </a:solidFill>
        </a:fill>
      </a:tcStyle>
    </a:band1V>
    <a:band2V>
      <a:tcTxStyle/>
      <a:tcStyle>
        <a:tcBdr/>
      </a:tcStyle>
    </a:band2V>
    <a:lastCol>
      <a:tcTxStyle b="on" i="off">
        <a:font>
          <a:latin typeface="Rockwell"/>
          <a:ea typeface="Rockwell"/>
          <a:cs typeface="Rockwell"/>
        </a:font>
        <a:schemeClr val="lt1"/>
      </a:tcTxStyle>
      <a:tcStyle>
        <a:tcBdr/>
        <a:fill>
          <a:solidFill>
            <a:schemeClr val="accent1"/>
          </a:solidFill>
        </a:fill>
      </a:tcStyle>
    </a:lastCol>
    <a:firstCol>
      <a:tcTxStyle b="on" i="off">
        <a:font>
          <a:latin typeface="Rockwell"/>
          <a:ea typeface="Rockwell"/>
          <a:cs typeface="Rockwell"/>
        </a:font>
        <a:schemeClr val="lt1"/>
      </a:tcTxStyle>
      <a:tcStyle>
        <a:tcBdr/>
        <a:fill>
          <a:solidFill>
            <a:schemeClr val="accent1"/>
          </a:solidFill>
        </a:fill>
      </a:tcStyle>
    </a:firstCol>
    <a:lastRow>
      <a:tcTxStyle b="on" i="off">
        <a:font>
          <a:latin typeface="Rockwell"/>
          <a:ea typeface="Rockwell"/>
          <a:cs typeface="Rockwel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Rockwell"/>
          <a:ea typeface="Rockwell"/>
          <a:cs typeface="Rockwel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p:restoredTop sz="94690"/>
  </p:normalViewPr>
  <p:slideViewPr>
    <p:cSldViewPr snapToGrid="0">
      <p:cViewPr varScale="1">
        <p:scale>
          <a:sx n="95" d="100"/>
          <a:sy n="95" d="100"/>
        </p:scale>
        <p:origin x="48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customschemas.google.com/relationships/presentationmetadata" Target="metadata"/><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4" name="Google Shape;244;p1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4" name="Google Shape;254;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1" name="Google Shape;261;p1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9" name="Google Shape;309;p1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5" name="Google Shape;325;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1" name="Google Shape;351;p1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8" name="Google Shape;358;p1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4" name="Google Shape;364;p1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8" name="Google Shape;118;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7" name="Google Shape;157;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4" name="Google Shape;174;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0" name="Google Shape;190;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7" name="Google Shape;217;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8" name="Google Shape;228;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6" name="Google Shape;236;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4"/>
        <p:cNvGrpSpPr/>
        <p:nvPr/>
      </p:nvGrpSpPr>
      <p:grpSpPr>
        <a:xfrm>
          <a:off x="0" y="0"/>
          <a:ext cx="0" cy="0"/>
          <a:chOff x="0" y="0"/>
          <a:chExt cx="0" cy="0"/>
        </a:xfrm>
      </p:grpSpPr>
      <p:sp>
        <p:nvSpPr>
          <p:cNvPr id="15" name="Google Shape;15;p19"/>
          <p:cNvSpPr/>
          <p:nvPr/>
        </p:nvSpPr>
        <p:spPr>
          <a:xfrm>
            <a:off x="920834" y="1346946"/>
            <a:ext cx="10222992" cy="80683"/>
          </a:xfrm>
          <a:prstGeom prst="rect">
            <a:avLst/>
          </a:prstGeom>
          <a:blipFill rotWithShape="1">
            <a:blip r:embed="rId2">
              <a:alphaModFix amt="85000"/>
            </a:blip>
            <a:tile tx="0" ty="-762000" sx="92000" sy="89000" flip="xy" algn="ctr"/>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Rockwell"/>
              <a:ea typeface="Rockwell"/>
              <a:cs typeface="Rockwell"/>
              <a:sym typeface="Rockwell"/>
            </a:endParaRPr>
          </a:p>
        </p:txBody>
      </p:sp>
      <p:sp>
        <p:nvSpPr>
          <p:cNvPr id="16" name="Google Shape;16;p19"/>
          <p:cNvSpPr/>
          <p:nvPr/>
        </p:nvSpPr>
        <p:spPr>
          <a:xfrm>
            <a:off x="920834" y="4299696"/>
            <a:ext cx="10222992" cy="80683"/>
          </a:xfrm>
          <a:prstGeom prst="rect">
            <a:avLst/>
          </a:prstGeom>
          <a:blipFill rotWithShape="1">
            <a:blip r:embed="rId2">
              <a:alphaModFix amt="85000"/>
            </a:blip>
            <a:tile tx="0" ty="-717550" sx="92000" sy="89000" flip="xy" algn="ctr"/>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Rockwell"/>
              <a:ea typeface="Rockwell"/>
              <a:cs typeface="Rockwell"/>
              <a:sym typeface="Rockwell"/>
            </a:endParaRPr>
          </a:p>
        </p:txBody>
      </p:sp>
      <p:sp>
        <p:nvSpPr>
          <p:cNvPr id="17" name="Google Shape;17;p19"/>
          <p:cNvSpPr/>
          <p:nvPr/>
        </p:nvSpPr>
        <p:spPr>
          <a:xfrm>
            <a:off x="920834" y="1484779"/>
            <a:ext cx="10222992" cy="2743200"/>
          </a:xfrm>
          <a:prstGeom prst="rect">
            <a:avLst/>
          </a:prstGeom>
          <a:blipFill rotWithShape="1">
            <a:blip r:embed="rId2">
              <a:alphaModFix amt="85000"/>
            </a:blip>
            <a:tile tx="0" ty="-704850" sx="92000" sy="89000" flip="xy" algn="ctr"/>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Rockwell"/>
              <a:ea typeface="Rockwell"/>
              <a:cs typeface="Rockwell"/>
              <a:sym typeface="Rockwell"/>
            </a:endParaRPr>
          </a:p>
        </p:txBody>
      </p:sp>
      <p:grpSp>
        <p:nvGrpSpPr>
          <p:cNvPr id="18" name="Google Shape;18;p19"/>
          <p:cNvGrpSpPr/>
          <p:nvPr/>
        </p:nvGrpSpPr>
        <p:grpSpPr>
          <a:xfrm>
            <a:off x="9649215" y="4068923"/>
            <a:ext cx="1080904" cy="1080902"/>
            <a:chOff x="9685338" y="4460675"/>
            <a:chExt cx="1080904" cy="1080902"/>
          </a:xfrm>
        </p:grpSpPr>
        <p:sp>
          <p:nvSpPr>
            <p:cNvPr id="19" name="Google Shape;19;p19"/>
            <p:cNvSpPr/>
            <p:nvPr/>
          </p:nvSpPr>
          <p:spPr>
            <a:xfrm>
              <a:off x="9685338" y="4460675"/>
              <a:ext cx="1080904" cy="1080902"/>
            </a:xfrm>
            <a:prstGeom prst="ellipse">
              <a:avLst/>
            </a:prstGeom>
            <a:blipFill rotWithShape="1">
              <a:blip r:embed="rId3">
                <a:alphaModFix/>
              </a:blip>
              <a:tile tx="0" ty="0" sx="85000" sy="85000" flip="none" algn="tl"/>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Rockwell"/>
                <a:ea typeface="Rockwell"/>
                <a:cs typeface="Rockwell"/>
                <a:sym typeface="Rockwell"/>
              </a:endParaRPr>
            </a:p>
          </p:txBody>
        </p:sp>
        <p:sp>
          <p:nvSpPr>
            <p:cNvPr id="20" name="Google Shape;20;p19"/>
            <p:cNvSpPr/>
            <p:nvPr/>
          </p:nvSpPr>
          <p:spPr>
            <a:xfrm>
              <a:off x="9793429" y="4568765"/>
              <a:ext cx="864723" cy="864722"/>
            </a:xfrm>
            <a:prstGeom prst="ellipse">
              <a:avLst/>
            </a:prstGeom>
            <a:noFill/>
            <a:ln w="25400"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Rockwell"/>
                <a:ea typeface="Rockwell"/>
                <a:cs typeface="Rockwell"/>
                <a:sym typeface="Rockwell"/>
              </a:endParaRPr>
            </a:p>
          </p:txBody>
        </p:sp>
      </p:grpSp>
      <p:sp>
        <p:nvSpPr>
          <p:cNvPr id="21" name="Google Shape;21;p19"/>
          <p:cNvSpPr txBox="1">
            <a:spLocks noGrp="1"/>
          </p:cNvSpPr>
          <p:nvPr>
            <p:ph type="ctrTitle"/>
          </p:nvPr>
        </p:nvSpPr>
        <p:spPr>
          <a:xfrm>
            <a:off x="1051560" y="1432223"/>
            <a:ext cx="9966960" cy="3035808"/>
          </a:xfrm>
          <a:prstGeom prst="rect">
            <a:avLst/>
          </a:prstGeom>
          <a:noFill/>
          <a:ln>
            <a:noFill/>
          </a:ln>
        </p:spPr>
        <p:txBody>
          <a:bodyPr spcFirstLastPara="1" wrap="square" lIns="91425" tIns="45700" rIns="91425" bIns="45700" anchor="ctr" anchorCtr="0">
            <a:noAutofit/>
          </a:bodyPr>
          <a:lstStyle>
            <a:lvl1pPr lvl="0" algn="l">
              <a:lnSpc>
                <a:spcPct val="80000"/>
              </a:lnSpc>
              <a:spcBef>
                <a:spcPts val="0"/>
              </a:spcBef>
              <a:spcAft>
                <a:spcPts val="0"/>
              </a:spcAft>
              <a:buSzPts val="9600"/>
              <a:buFont typeface="Rockwell"/>
              <a:buNone/>
              <a:defRPr sz="96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19"/>
          <p:cNvSpPr txBox="1">
            <a:spLocks noGrp="1"/>
          </p:cNvSpPr>
          <p:nvPr>
            <p:ph type="subTitle" idx="1"/>
          </p:nvPr>
        </p:nvSpPr>
        <p:spPr>
          <a:xfrm>
            <a:off x="1069848" y="4389120"/>
            <a:ext cx="7891272" cy="1069848"/>
          </a:xfrm>
          <a:prstGeom prst="rect">
            <a:avLst/>
          </a:prstGeom>
          <a:noFill/>
          <a:ln>
            <a:noFill/>
          </a:ln>
        </p:spPr>
        <p:txBody>
          <a:bodyPr spcFirstLastPara="1" wrap="square" lIns="91425" tIns="45700" rIns="91425" bIns="45700" anchor="t" anchorCtr="0">
            <a:normAutofit/>
          </a:bodyPr>
          <a:lstStyle>
            <a:lvl1pPr lvl="0" algn="l">
              <a:lnSpc>
                <a:spcPct val="90000"/>
              </a:lnSpc>
              <a:spcBef>
                <a:spcPts val="1200"/>
              </a:spcBef>
              <a:spcAft>
                <a:spcPts val="0"/>
              </a:spcAft>
              <a:buSzPts val="1870"/>
              <a:buNone/>
              <a:defRPr sz="2200">
                <a:solidFill>
                  <a:schemeClr val="dk1"/>
                </a:solidFill>
              </a:defRPr>
            </a:lvl1pPr>
            <a:lvl2pPr lvl="1" algn="ctr">
              <a:lnSpc>
                <a:spcPct val="90000"/>
              </a:lnSpc>
              <a:spcBef>
                <a:spcPts val="400"/>
              </a:spcBef>
              <a:spcAft>
                <a:spcPts val="0"/>
              </a:spcAft>
              <a:buSzPts val="1870"/>
              <a:buNone/>
              <a:defRPr sz="2200"/>
            </a:lvl2pPr>
            <a:lvl3pPr lvl="2" algn="ctr">
              <a:lnSpc>
                <a:spcPct val="90000"/>
              </a:lnSpc>
              <a:spcBef>
                <a:spcPts val="400"/>
              </a:spcBef>
              <a:spcAft>
                <a:spcPts val="0"/>
              </a:spcAft>
              <a:buSzPts val="1870"/>
              <a:buNone/>
              <a:defRPr sz="2200"/>
            </a:lvl3pPr>
            <a:lvl4pPr lvl="3" algn="ctr">
              <a:lnSpc>
                <a:spcPct val="90000"/>
              </a:lnSpc>
              <a:spcBef>
                <a:spcPts val="400"/>
              </a:spcBef>
              <a:spcAft>
                <a:spcPts val="0"/>
              </a:spcAft>
              <a:buSzPts val="1700"/>
              <a:buNone/>
              <a:defRPr sz="2000"/>
            </a:lvl4pPr>
            <a:lvl5pPr lvl="4" algn="ctr">
              <a:lnSpc>
                <a:spcPct val="90000"/>
              </a:lnSpc>
              <a:spcBef>
                <a:spcPts val="400"/>
              </a:spcBef>
              <a:spcAft>
                <a:spcPts val="0"/>
              </a:spcAft>
              <a:buSzPts val="1700"/>
              <a:buNone/>
              <a:defRPr sz="2000"/>
            </a:lvl5pPr>
            <a:lvl6pPr lvl="5" algn="ctr">
              <a:lnSpc>
                <a:spcPct val="90000"/>
              </a:lnSpc>
              <a:spcBef>
                <a:spcPts val="400"/>
              </a:spcBef>
              <a:spcAft>
                <a:spcPts val="0"/>
              </a:spcAft>
              <a:buSzPts val="1700"/>
              <a:buNone/>
              <a:defRPr sz="2000"/>
            </a:lvl6pPr>
            <a:lvl7pPr lvl="6" algn="ctr">
              <a:lnSpc>
                <a:spcPct val="90000"/>
              </a:lnSpc>
              <a:spcBef>
                <a:spcPts val="400"/>
              </a:spcBef>
              <a:spcAft>
                <a:spcPts val="0"/>
              </a:spcAft>
              <a:buSzPts val="1700"/>
              <a:buNone/>
              <a:defRPr sz="2000"/>
            </a:lvl7pPr>
            <a:lvl8pPr lvl="7" algn="ctr">
              <a:lnSpc>
                <a:spcPct val="90000"/>
              </a:lnSpc>
              <a:spcBef>
                <a:spcPts val="400"/>
              </a:spcBef>
              <a:spcAft>
                <a:spcPts val="0"/>
              </a:spcAft>
              <a:buSzPts val="1700"/>
              <a:buNone/>
              <a:defRPr sz="2000"/>
            </a:lvl8pPr>
            <a:lvl9pPr lvl="8" algn="ctr">
              <a:lnSpc>
                <a:spcPct val="90000"/>
              </a:lnSpc>
              <a:spcBef>
                <a:spcPts val="400"/>
              </a:spcBef>
              <a:spcAft>
                <a:spcPts val="200"/>
              </a:spcAft>
              <a:buSzPts val="1700"/>
              <a:buNone/>
              <a:defRPr sz="2000"/>
            </a:lvl9pPr>
          </a:lstStyle>
          <a:p>
            <a:endParaRPr/>
          </a:p>
        </p:txBody>
      </p:sp>
      <p:sp>
        <p:nvSpPr>
          <p:cNvPr id="23" name="Google Shape;23;p19"/>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9"/>
          <p:cNvSpPr txBox="1">
            <a:spLocks noGrp="1"/>
          </p:cNvSpPr>
          <p:nvPr>
            <p:ph type="ftr" idx="11"/>
          </p:nvPr>
        </p:nvSpPr>
        <p:spPr>
          <a:xfrm>
            <a:off x="1088136" y="6272784"/>
            <a:ext cx="632764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9"/>
          <p:cNvSpPr txBox="1">
            <a:spLocks noGrp="1"/>
          </p:cNvSpPr>
          <p:nvPr>
            <p:ph type="sldNum" idx="12"/>
          </p:nvPr>
        </p:nvSpPr>
        <p:spPr>
          <a:xfrm>
            <a:off x="9592733" y="4289334"/>
            <a:ext cx="1193868" cy="64008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2800" b="1">
                <a:solidFill>
                  <a:srgbClr val="FFFFFF"/>
                </a:solidFill>
                <a:latin typeface="Rockwell"/>
                <a:ea typeface="Rockwell"/>
                <a:cs typeface="Rockwell"/>
                <a:sym typeface="Rockwell"/>
              </a:defRPr>
            </a:lvl1pPr>
            <a:lvl2pPr marL="0" lvl="1" indent="0" algn="ctr">
              <a:spcBef>
                <a:spcPts val="0"/>
              </a:spcBef>
              <a:buNone/>
              <a:defRPr sz="2800" b="1">
                <a:solidFill>
                  <a:srgbClr val="FFFFFF"/>
                </a:solidFill>
                <a:latin typeface="Rockwell"/>
                <a:ea typeface="Rockwell"/>
                <a:cs typeface="Rockwell"/>
                <a:sym typeface="Rockwell"/>
              </a:defRPr>
            </a:lvl2pPr>
            <a:lvl3pPr marL="0" lvl="2" indent="0" algn="ctr">
              <a:spcBef>
                <a:spcPts val="0"/>
              </a:spcBef>
              <a:buNone/>
              <a:defRPr sz="2800" b="1">
                <a:solidFill>
                  <a:srgbClr val="FFFFFF"/>
                </a:solidFill>
                <a:latin typeface="Rockwell"/>
                <a:ea typeface="Rockwell"/>
                <a:cs typeface="Rockwell"/>
                <a:sym typeface="Rockwell"/>
              </a:defRPr>
            </a:lvl3pPr>
            <a:lvl4pPr marL="0" lvl="3" indent="0" algn="ctr">
              <a:spcBef>
                <a:spcPts val="0"/>
              </a:spcBef>
              <a:buNone/>
              <a:defRPr sz="2800" b="1">
                <a:solidFill>
                  <a:srgbClr val="FFFFFF"/>
                </a:solidFill>
                <a:latin typeface="Rockwell"/>
                <a:ea typeface="Rockwell"/>
                <a:cs typeface="Rockwell"/>
                <a:sym typeface="Rockwell"/>
              </a:defRPr>
            </a:lvl4pPr>
            <a:lvl5pPr marL="0" lvl="4" indent="0" algn="ctr">
              <a:spcBef>
                <a:spcPts val="0"/>
              </a:spcBef>
              <a:buNone/>
              <a:defRPr sz="2800" b="1">
                <a:solidFill>
                  <a:srgbClr val="FFFFFF"/>
                </a:solidFill>
                <a:latin typeface="Rockwell"/>
                <a:ea typeface="Rockwell"/>
                <a:cs typeface="Rockwell"/>
                <a:sym typeface="Rockwell"/>
              </a:defRPr>
            </a:lvl5pPr>
            <a:lvl6pPr marL="0" lvl="5" indent="0" algn="ctr">
              <a:spcBef>
                <a:spcPts val="0"/>
              </a:spcBef>
              <a:buNone/>
              <a:defRPr sz="2800" b="1">
                <a:solidFill>
                  <a:srgbClr val="FFFFFF"/>
                </a:solidFill>
                <a:latin typeface="Rockwell"/>
                <a:ea typeface="Rockwell"/>
                <a:cs typeface="Rockwell"/>
                <a:sym typeface="Rockwell"/>
              </a:defRPr>
            </a:lvl6pPr>
            <a:lvl7pPr marL="0" lvl="6" indent="0" algn="ctr">
              <a:spcBef>
                <a:spcPts val="0"/>
              </a:spcBef>
              <a:buNone/>
              <a:defRPr sz="2800" b="1">
                <a:solidFill>
                  <a:srgbClr val="FFFFFF"/>
                </a:solidFill>
                <a:latin typeface="Rockwell"/>
                <a:ea typeface="Rockwell"/>
                <a:cs typeface="Rockwell"/>
                <a:sym typeface="Rockwell"/>
              </a:defRPr>
            </a:lvl7pPr>
            <a:lvl8pPr marL="0" lvl="7" indent="0" algn="ctr">
              <a:spcBef>
                <a:spcPts val="0"/>
              </a:spcBef>
              <a:buNone/>
              <a:defRPr sz="2800" b="1">
                <a:solidFill>
                  <a:srgbClr val="FFFFFF"/>
                </a:solidFill>
                <a:latin typeface="Rockwell"/>
                <a:ea typeface="Rockwell"/>
                <a:cs typeface="Rockwell"/>
                <a:sym typeface="Rockwell"/>
              </a:defRPr>
            </a:lvl8pPr>
            <a:lvl9pPr marL="0" lvl="8" indent="0" algn="ctr">
              <a:spcBef>
                <a:spcPts val="0"/>
              </a:spcBef>
              <a:buNone/>
              <a:defRPr sz="2800" b="1">
                <a:solidFill>
                  <a:srgbClr val="FFFFFF"/>
                </a:solidFill>
                <a:latin typeface="Rockwell"/>
                <a:ea typeface="Rockwell"/>
                <a:cs typeface="Rockwell"/>
                <a:sym typeface="Rockwel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8"/>
        <p:cNvGrpSpPr/>
        <p:nvPr/>
      </p:nvGrpSpPr>
      <p:grpSpPr>
        <a:xfrm>
          <a:off x="0" y="0"/>
          <a:ext cx="0" cy="0"/>
          <a:chOff x="0" y="0"/>
          <a:chExt cx="0" cy="0"/>
        </a:xfrm>
      </p:grpSpPr>
      <p:sp>
        <p:nvSpPr>
          <p:cNvPr id="89" name="Google Shape;89;p28"/>
          <p:cNvSpPr txBox="1">
            <a:spLocks noGrp="1"/>
          </p:cNvSpPr>
          <p:nvPr>
            <p:ph type="title"/>
          </p:nvPr>
        </p:nvSpPr>
        <p:spPr>
          <a:xfrm>
            <a:off x="1069848" y="484632"/>
            <a:ext cx="10058400" cy="160934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28"/>
          <p:cNvSpPr txBox="1">
            <a:spLocks noGrp="1"/>
          </p:cNvSpPr>
          <p:nvPr>
            <p:ph type="body" idx="1"/>
          </p:nvPr>
        </p:nvSpPr>
        <p:spPr>
          <a:xfrm rot="5400000">
            <a:off x="4073652" y="-882396"/>
            <a:ext cx="4050792" cy="10058400"/>
          </a:xfrm>
          <a:prstGeom prst="rect">
            <a:avLst/>
          </a:prstGeom>
          <a:noFill/>
          <a:ln>
            <a:noFill/>
          </a:ln>
        </p:spPr>
        <p:txBody>
          <a:bodyPr spcFirstLastPara="1" wrap="square" lIns="91425" tIns="45700" rIns="91425" bIns="45700" anchor="t" anchorCtr="0">
            <a:normAutofit/>
          </a:bodyPr>
          <a:lstStyle>
            <a:lvl1pPr marL="457200" lvl="0" indent="-325755" algn="l">
              <a:lnSpc>
                <a:spcPct val="90000"/>
              </a:lnSpc>
              <a:spcBef>
                <a:spcPts val="1200"/>
              </a:spcBef>
              <a:spcAft>
                <a:spcPts val="0"/>
              </a:spcAft>
              <a:buSzPts val="1530"/>
              <a:buChar char="▪"/>
              <a:defRPr/>
            </a:lvl1pPr>
            <a:lvl2pPr marL="914400" lvl="1" indent="-325755" algn="l">
              <a:lnSpc>
                <a:spcPct val="90000"/>
              </a:lnSpc>
              <a:spcBef>
                <a:spcPts val="400"/>
              </a:spcBef>
              <a:spcAft>
                <a:spcPts val="0"/>
              </a:spcAft>
              <a:buSzPts val="1530"/>
              <a:buChar char="▪"/>
              <a:defRPr/>
            </a:lvl2pPr>
            <a:lvl3pPr marL="1371600" lvl="2" indent="-325755" algn="l">
              <a:lnSpc>
                <a:spcPct val="90000"/>
              </a:lnSpc>
              <a:spcBef>
                <a:spcPts val="400"/>
              </a:spcBef>
              <a:spcAft>
                <a:spcPts val="0"/>
              </a:spcAft>
              <a:buSzPts val="1530"/>
              <a:buChar char="▪"/>
              <a:defRPr/>
            </a:lvl3pPr>
            <a:lvl4pPr marL="1828800" lvl="3" indent="-325755" algn="l">
              <a:lnSpc>
                <a:spcPct val="90000"/>
              </a:lnSpc>
              <a:spcBef>
                <a:spcPts val="400"/>
              </a:spcBef>
              <a:spcAft>
                <a:spcPts val="0"/>
              </a:spcAft>
              <a:buSzPts val="1530"/>
              <a:buChar char="▪"/>
              <a:defRPr/>
            </a:lvl4pPr>
            <a:lvl5pPr marL="2286000" lvl="4" indent="-325755" algn="l">
              <a:lnSpc>
                <a:spcPct val="90000"/>
              </a:lnSpc>
              <a:spcBef>
                <a:spcPts val="400"/>
              </a:spcBef>
              <a:spcAft>
                <a:spcPts val="0"/>
              </a:spcAft>
              <a:buSzPts val="1530"/>
              <a:buChar char="▪"/>
              <a:defRPr/>
            </a:lvl5pPr>
            <a:lvl6pPr marL="2743200" lvl="5" indent="-325755" algn="l">
              <a:lnSpc>
                <a:spcPct val="90000"/>
              </a:lnSpc>
              <a:spcBef>
                <a:spcPts val="400"/>
              </a:spcBef>
              <a:spcAft>
                <a:spcPts val="0"/>
              </a:spcAft>
              <a:buSzPts val="1530"/>
              <a:buChar char="▪"/>
              <a:defRPr/>
            </a:lvl6pPr>
            <a:lvl7pPr marL="3200400" lvl="6" indent="-325755" algn="l">
              <a:lnSpc>
                <a:spcPct val="90000"/>
              </a:lnSpc>
              <a:spcBef>
                <a:spcPts val="400"/>
              </a:spcBef>
              <a:spcAft>
                <a:spcPts val="0"/>
              </a:spcAft>
              <a:buSzPts val="1530"/>
              <a:buChar char="▪"/>
              <a:defRPr/>
            </a:lvl7pPr>
            <a:lvl8pPr marL="3657600" lvl="7" indent="-325755" algn="l">
              <a:lnSpc>
                <a:spcPct val="90000"/>
              </a:lnSpc>
              <a:spcBef>
                <a:spcPts val="400"/>
              </a:spcBef>
              <a:spcAft>
                <a:spcPts val="0"/>
              </a:spcAft>
              <a:buSzPts val="1530"/>
              <a:buChar char="▪"/>
              <a:defRPr/>
            </a:lvl8pPr>
            <a:lvl9pPr marL="4114800" lvl="8" indent="-325755" algn="l">
              <a:lnSpc>
                <a:spcPct val="90000"/>
              </a:lnSpc>
              <a:spcBef>
                <a:spcPts val="400"/>
              </a:spcBef>
              <a:spcAft>
                <a:spcPts val="200"/>
              </a:spcAft>
              <a:buSzPts val="1530"/>
              <a:buChar char="▪"/>
              <a:defRPr/>
            </a:lvl9pPr>
          </a:lstStyle>
          <a:p>
            <a:endParaRPr/>
          </a:p>
        </p:txBody>
      </p:sp>
      <p:sp>
        <p:nvSpPr>
          <p:cNvPr id="91" name="Google Shape;91;p28"/>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28"/>
          <p:cNvSpPr txBox="1">
            <a:spLocks noGrp="1"/>
          </p:cNvSpPr>
          <p:nvPr>
            <p:ph type="ftr" idx="11"/>
          </p:nvPr>
        </p:nvSpPr>
        <p:spPr>
          <a:xfrm>
            <a:off x="1088136" y="6272784"/>
            <a:ext cx="632764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28"/>
          <p:cNvSpPr txBox="1">
            <a:spLocks noGrp="1"/>
          </p:cNvSpPr>
          <p:nvPr>
            <p:ph type="sldNum" idx="12"/>
          </p:nvPr>
        </p:nvSpPr>
        <p:spPr>
          <a:xfrm>
            <a:off x="11311128" y="6272784"/>
            <a:ext cx="64008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4"/>
        <p:cNvGrpSpPr/>
        <p:nvPr/>
      </p:nvGrpSpPr>
      <p:grpSpPr>
        <a:xfrm>
          <a:off x="0" y="0"/>
          <a:ext cx="0" cy="0"/>
          <a:chOff x="0" y="0"/>
          <a:chExt cx="0" cy="0"/>
        </a:xfrm>
      </p:grpSpPr>
      <p:sp>
        <p:nvSpPr>
          <p:cNvPr id="95" name="Google Shape;95;p29"/>
          <p:cNvSpPr txBox="1">
            <a:spLocks noGrp="1"/>
          </p:cNvSpPr>
          <p:nvPr>
            <p:ph type="title"/>
          </p:nvPr>
        </p:nvSpPr>
        <p:spPr>
          <a:xfrm rot="5400000">
            <a:off x="7181850" y="2076450"/>
            <a:ext cx="5638800" cy="2552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29"/>
          <p:cNvSpPr txBox="1">
            <a:spLocks noGrp="1"/>
          </p:cNvSpPr>
          <p:nvPr>
            <p:ph type="body" idx="1"/>
          </p:nvPr>
        </p:nvSpPr>
        <p:spPr>
          <a:xfrm rot="5400000">
            <a:off x="2000250" y="-400050"/>
            <a:ext cx="5638800" cy="7505700"/>
          </a:xfrm>
          <a:prstGeom prst="rect">
            <a:avLst/>
          </a:prstGeom>
          <a:noFill/>
          <a:ln>
            <a:noFill/>
          </a:ln>
        </p:spPr>
        <p:txBody>
          <a:bodyPr spcFirstLastPara="1" wrap="square" lIns="91425" tIns="45700" rIns="91425" bIns="45700" anchor="t" anchorCtr="0">
            <a:normAutofit/>
          </a:bodyPr>
          <a:lstStyle>
            <a:lvl1pPr marL="457200" lvl="0" indent="-325755" algn="l">
              <a:lnSpc>
                <a:spcPct val="90000"/>
              </a:lnSpc>
              <a:spcBef>
                <a:spcPts val="1200"/>
              </a:spcBef>
              <a:spcAft>
                <a:spcPts val="0"/>
              </a:spcAft>
              <a:buSzPts val="1530"/>
              <a:buChar char="▪"/>
              <a:defRPr/>
            </a:lvl1pPr>
            <a:lvl2pPr marL="914400" lvl="1" indent="-325755" algn="l">
              <a:lnSpc>
                <a:spcPct val="90000"/>
              </a:lnSpc>
              <a:spcBef>
                <a:spcPts val="400"/>
              </a:spcBef>
              <a:spcAft>
                <a:spcPts val="0"/>
              </a:spcAft>
              <a:buSzPts val="1530"/>
              <a:buChar char="▪"/>
              <a:defRPr/>
            </a:lvl2pPr>
            <a:lvl3pPr marL="1371600" lvl="2" indent="-325755" algn="l">
              <a:lnSpc>
                <a:spcPct val="90000"/>
              </a:lnSpc>
              <a:spcBef>
                <a:spcPts val="400"/>
              </a:spcBef>
              <a:spcAft>
                <a:spcPts val="0"/>
              </a:spcAft>
              <a:buSzPts val="1530"/>
              <a:buChar char="▪"/>
              <a:defRPr/>
            </a:lvl3pPr>
            <a:lvl4pPr marL="1828800" lvl="3" indent="-325755" algn="l">
              <a:lnSpc>
                <a:spcPct val="90000"/>
              </a:lnSpc>
              <a:spcBef>
                <a:spcPts val="400"/>
              </a:spcBef>
              <a:spcAft>
                <a:spcPts val="0"/>
              </a:spcAft>
              <a:buSzPts val="1530"/>
              <a:buChar char="▪"/>
              <a:defRPr/>
            </a:lvl4pPr>
            <a:lvl5pPr marL="2286000" lvl="4" indent="-325755" algn="l">
              <a:lnSpc>
                <a:spcPct val="90000"/>
              </a:lnSpc>
              <a:spcBef>
                <a:spcPts val="400"/>
              </a:spcBef>
              <a:spcAft>
                <a:spcPts val="0"/>
              </a:spcAft>
              <a:buSzPts val="1530"/>
              <a:buChar char="▪"/>
              <a:defRPr/>
            </a:lvl5pPr>
            <a:lvl6pPr marL="2743200" lvl="5" indent="-325755" algn="l">
              <a:lnSpc>
                <a:spcPct val="90000"/>
              </a:lnSpc>
              <a:spcBef>
                <a:spcPts val="400"/>
              </a:spcBef>
              <a:spcAft>
                <a:spcPts val="0"/>
              </a:spcAft>
              <a:buSzPts val="1530"/>
              <a:buChar char="▪"/>
              <a:defRPr/>
            </a:lvl6pPr>
            <a:lvl7pPr marL="3200400" lvl="6" indent="-325755" algn="l">
              <a:lnSpc>
                <a:spcPct val="90000"/>
              </a:lnSpc>
              <a:spcBef>
                <a:spcPts val="400"/>
              </a:spcBef>
              <a:spcAft>
                <a:spcPts val="0"/>
              </a:spcAft>
              <a:buSzPts val="1530"/>
              <a:buChar char="▪"/>
              <a:defRPr/>
            </a:lvl7pPr>
            <a:lvl8pPr marL="3657600" lvl="7" indent="-325755" algn="l">
              <a:lnSpc>
                <a:spcPct val="90000"/>
              </a:lnSpc>
              <a:spcBef>
                <a:spcPts val="400"/>
              </a:spcBef>
              <a:spcAft>
                <a:spcPts val="0"/>
              </a:spcAft>
              <a:buSzPts val="1530"/>
              <a:buChar char="▪"/>
              <a:defRPr/>
            </a:lvl8pPr>
            <a:lvl9pPr marL="4114800" lvl="8" indent="-325755" algn="l">
              <a:lnSpc>
                <a:spcPct val="90000"/>
              </a:lnSpc>
              <a:spcBef>
                <a:spcPts val="400"/>
              </a:spcBef>
              <a:spcAft>
                <a:spcPts val="200"/>
              </a:spcAft>
              <a:buSzPts val="1530"/>
              <a:buChar char="▪"/>
              <a:defRPr/>
            </a:lvl9pPr>
          </a:lstStyle>
          <a:p>
            <a:endParaRPr/>
          </a:p>
        </p:txBody>
      </p:sp>
      <p:sp>
        <p:nvSpPr>
          <p:cNvPr id="97" name="Google Shape;97;p29"/>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29"/>
          <p:cNvSpPr txBox="1">
            <a:spLocks noGrp="1"/>
          </p:cNvSpPr>
          <p:nvPr>
            <p:ph type="ftr" idx="11"/>
          </p:nvPr>
        </p:nvSpPr>
        <p:spPr>
          <a:xfrm>
            <a:off x="1088136" y="6272784"/>
            <a:ext cx="632764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9"/>
          <p:cNvSpPr txBox="1">
            <a:spLocks noGrp="1"/>
          </p:cNvSpPr>
          <p:nvPr>
            <p:ph type="sldNum" idx="12"/>
          </p:nvPr>
        </p:nvSpPr>
        <p:spPr>
          <a:xfrm>
            <a:off x="11311128" y="6272784"/>
            <a:ext cx="64008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spTree>
      <p:nvGrpSpPr>
        <p:cNvPr id="1" name="Shape 26"/>
        <p:cNvGrpSpPr/>
        <p:nvPr/>
      </p:nvGrpSpPr>
      <p:grpSpPr>
        <a:xfrm>
          <a:off x="0" y="0"/>
          <a:ext cx="0" cy="0"/>
          <a:chOff x="0" y="0"/>
          <a:chExt cx="0" cy="0"/>
        </a:xfrm>
      </p:grpSpPr>
      <p:sp>
        <p:nvSpPr>
          <p:cNvPr id="27" name="Google Shape;27;p20"/>
          <p:cNvSpPr/>
          <p:nvPr/>
        </p:nvSpPr>
        <p:spPr>
          <a:xfrm>
            <a:off x="0" y="4917989"/>
            <a:ext cx="12192000" cy="1940010"/>
          </a:xfrm>
          <a:prstGeom prst="rect">
            <a:avLst/>
          </a:prstGeom>
          <a:blipFill rotWithShape="1">
            <a:blip r:embed="rId2">
              <a:alphaModFix amt="85000"/>
            </a:blip>
            <a:tile tx="0" ty="-704850" sx="92000" sy="89000" flip="xy" algn="ctr"/>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Rockwell"/>
              <a:ea typeface="Rockwell"/>
              <a:cs typeface="Rockwell"/>
              <a:sym typeface="Rockwell"/>
            </a:endParaRPr>
          </a:p>
        </p:txBody>
      </p:sp>
      <p:sp>
        <p:nvSpPr>
          <p:cNvPr id="28" name="Google Shape;28;p20"/>
          <p:cNvSpPr txBox="1">
            <a:spLocks noGrp="1"/>
          </p:cNvSpPr>
          <p:nvPr>
            <p:ph type="title"/>
          </p:nvPr>
        </p:nvSpPr>
        <p:spPr>
          <a:xfrm>
            <a:off x="2167128" y="1225296"/>
            <a:ext cx="9281160" cy="3520440"/>
          </a:xfrm>
          <a:prstGeom prst="rect">
            <a:avLst/>
          </a:prstGeom>
          <a:noFill/>
          <a:ln>
            <a:noFill/>
          </a:ln>
        </p:spPr>
        <p:txBody>
          <a:bodyPr spcFirstLastPara="1" wrap="square" lIns="91425" tIns="45700" rIns="91425" bIns="45700" anchor="ctr" anchorCtr="0">
            <a:normAutofit/>
          </a:bodyPr>
          <a:lstStyle>
            <a:lvl1pPr lvl="0" algn="l">
              <a:lnSpc>
                <a:spcPct val="80000"/>
              </a:lnSpc>
              <a:spcBef>
                <a:spcPts val="0"/>
              </a:spcBef>
              <a:spcAft>
                <a:spcPts val="0"/>
              </a:spcAft>
              <a:buSzPts val="8000"/>
              <a:buFont typeface="Rockwell"/>
              <a:buNone/>
              <a:defRPr sz="8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0"/>
          <p:cNvSpPr txBox="1">
            <a:spLocks noGrp="1"/>
          </p:cNvSpPr>
          <p:nvPr>
            <p:ph type="body" idx="1"/>
          </p:nvPr>
        </p:nvSpPr>
        <p:spPr>
          <a:xfrm>
            <a:off x="2165774" y="5020056"/>
            <a:ext cx="9052560" cy="1066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1700"/>
              <a:buNone/>
              <a:defRPr sz="2000">
                <a:solidFill>
                  <a:schemeClr val="dk1"/>
                </a:solidFill>
              </a:defRPr>
            </a:lvl1pPr>
            <a:lvl2pPr marL="914400" lvl="1" indent="-228600" algn="l">
              <a:lnSpc>
                <a:spcPct val="90000"/>
              </a:lnSpc>
              <a:spcBef>
                <a:spcPts val="400"/>
              </a:spcBef>
              <a:spcAft>
                <a:spcPts val="0"/>
              </a:spcAft>
              <a:buSzPts val="1530"/>
              <a:buNone/>
              <a:defRPr sz="1800">
                <a:solidFill>
                  <a:srgbClr val="888888"/>
                </a:solidFill>
              </a:defRPr>
            </a:lvl2pPr>
            <a:lvl3pPr marL="1371600" lvl="2" indent="-228600" algn="l">
              <a:lnSpc>
                <a:spcPct val="90000"/>
              </a:lnSpc>
              <a:spcBef>
                <a:spcPts val="400"/>
              </a:spcBef>
              <a:spcAft>
                <a:spcPts val="0"/>
              </a:spcAft>
              <a:buSzPts val="1360"/>
              <a:buNone/>
              <a:defRPr sz="1600">
                <a:solidFill>
                  <a:srgbClr val="888888"/>
                </a:solidFill>
              </a:defRPr>
            </a:lvl3pPr>
            <a:lvl4pPr marL="1828800" lvl="3" indent="-228600" algn="l">
              <a:lnSpc>
                <a:spcPct val="90000"/>
              </a:lnSpc>
              <a:spcBef>
                <a:spcPts val="400"/>
              </a:spcBef>
              <a:spcAft>
                <a:spcPts val="0"/>
              </a:spcAft>
              <a:buSzPts val="1190"/>
              <a:buNone/>
              <a:defRPr sz="1400">
                <a:solidFill>
                  <a:srgbClr val="888888"/>
                </a:solidFill>
              </a:defRPr>
            </a:lvl4pPr>
            <a:lvl5pPr marL="2286000" lvl="4" indent="-228600" algn="l">
              <a:lnSpc>
                <a:spcPct val="90000"/>
              </a:lnSpc>
              <a:spcBef>
                <a:spcPts val="400"/>
              </a:spcBef>
              <a:spcAft>
                <a:spcPts val="0"/>
              </a:spcAft>
              <a:buSzPts val="1190"/>
              <a:buNone/>
              <a:defRPr sz="1400">
                <a:solidFill>
                  <a:srgbClr val="888888"/>
                </a:solidFill>
              </a:defRPr>
            </a:lvl5pPr>
            <a:lvl6pPr marL="2743200" lvl="5" indent="-228600" algn="l">
              <a:lnSpc>
                <a:spcPct val="90000"/>
              </a:lnSpc>
              <a:spcBef>
                <a:spcPts val="400"/>
              </a:spcBef>
              <a:spcAft>
                <a:spcPts val="0"/>
              </a:spcAft>
              <a:buSzPts val="1190"/>
              <a:buNone/>
              <a:defRPr sz="1400">
                <a:solidFill>
                  <a:srgbClr val="888888"/>
                </a:solidFill>
              </a:defRPr>
            </a:lvl6pPr>
            <a:lvl7pPr marL="3200400" lvl="6" indent="-228600" algn="l">
              <a:lnSpc>
                <a:spcPct val="90000"/>
              </a:lnSpc>
              <a:spcBef>
                <a:spcPts val="400"/>
              </a:spcBef>
              <a:spcAft>
                <a:spcPts val="0"/>
              </a:spcAft>
              <a:buSzPts val="1190"/>
              <a:buNone/>
              <a:defRPr sz="1400">
                <a:solidFill>
                  <a:srgbClr val="888888"/>
                </a:solidFill>
              </a:defRPr>
            </a:lvl7pPr>
            <a:lvl8pPr marL="3657600" lvl="7" indent="-228600" algn="l">
              <a:lnSpc>
                <a:spcPct val="90000"/>
              </a:lnSpc>
              <a:spcBef>
                <a:spcPts val="400"/>
              </a:spcBef>
              <a:spcAft>
                <a:spcPts val="0"/>
              </a:spcAft>
              <a:buSzPts val="1190"/>
              <a:buNone/>
              <a:defRPr sz="1400">
                <a:solidFill>
                  <a:srgbClr val="888888"/>
                </a:solidFill>
              </a:defRPr>
            </a:lvl8pPr>
            <a:lvl9pPr marL="4114800" lvl="8" indent="-228600" algn="l">
              <a:lnSpc>
                <a:spcPct val="90000"/>
              </a:lnSpc>
              <a:spcBef>
                <a:spcPts val="400"/>
              </a:spcBef>
              <a:spcAft>
                <a:spcPts val="200"/>
              </a:spcAft>
              <a:buSzPts val="1190"/>
              <a:buNone/>
              <a:defRPr sz="1400">
                <a:solidFill>
                  <a:srgbClr val="888888"/>
                </a:solidFill>
              </a:defRPr>
            </a:lvl9pPr>
          </a:lstStyle>
          <a:p>
            <a:endParaRPr/>
          </a:p>
        </p:txBody>
      </p:sp>
      <p:sp>
        <p:nvSpPr>
          <p:cNvPr id="30" name="Google Shape;30;p20"/>
          <p:cNvSpPr txBox="1">
            <a:spLocks noGrp="1"/>
          </p:cNvSpPr>
          <p:nvPr>
            <p:ph type="dt" idx="10"/>
          </p:nvPr>
        </p:nvSpPr>
        <p:spPr>
          <a:xfrm>
            <a:off x="8593667" y="6272784"/>
            <a:ext cx="264430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0"/>
          <p:cNvSpPr txBox="1">
            <a:spLocks noGrp="1"/>
          </p:cNvSpPr>
          <p:nvPr>
            <p:ph type="ftr" idx="11"/>
          </p:nvPr>
        </p:nvSpPr>
        <p:spPr>
          <a:xfrm>
            <a:off x="2182708" y="6272784"/>
            <a:ext cx="632764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grpSp>
        <p:nvGrpSpPr>
          <p:cNvPr id="32" name="Google Shape;32;p20"/>
          <p:cNvGrpSpPr/>
          <p:nvPr/>
        </p:nvGrpSpPr>
        <p:grpSpPr>
          <a:xfrm>
            <a:off x="897399" y="2325848"/>
            <a:ext cx="1080904" cy="1080902"/>
            <a:chOff x="9685338" y="4460675"/>
            <a:chExt cx="1080904" cy="1080902"/>
          </a:xfrm>
        </p:grpSpPr>
        <p:sp>
          <p:nvSpPr>
            <p:cNvPr id="33" name="Google Shape;33;p20"/>
            <p:cNvSpPr/>
            <p:nvPr/>
          </p:nvSpPr>
          <p:spPr>
            <a:xfrm>
              <a:off x="9685338" y="4460675"/>
              <a:ext cx="1080904" cy="1080902"/>
            </a:xfrm>
            <a:prstGeom prst="ellipse">
              <a:avLst/>
            </a:prstGeom>
            <a:blipFill rotWithShape="1">
              <a:blip r:embed="rId3">
                <a:alphaModFix/>
              </a:blip>
              <a:tile tx="0" ty="0" sx="85000" sy="85000" flip="none" algn="tl"/>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Rockwell"/>
                <a:ea typeface="Rockwell"/>
                <a:cs typeface="Rockwell"/>
                <a:sym typeface="Rockwell"/>
              </a:endParaRPr>
            </a:p>
          </p:txBody>
        </p:sp>
        <p:sp>
          <p:nvSpPr>
            <p:cNvPr id="34" name="Google Shape;34;p20"/>
            <p:cNvSpPr/>
            <p:nvPr/>
          </p:nvSpPr>
          <p:spPr>
            <a:xfrm>
              <a:off x="9793429" y="4568765"/>
              <a:ext cx="864723" cy="864722"/>
            </a:xfrm>
            <a:prstGeom prst="ellipse">
              <a:avLst/>
            </a:prstGeom>
            <a:noFill/>
            <a:ln w="25400"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Rockwell"/>
                <a:ea typeface="Rockwell"/>
                <a:cs typeface="Rockwell"/>
                <a:sym typeface="Rockwell"/>
              </a:endParaRPr>
            </a:p>
          </p:txBody>
        </p:sp>
      </p:grpSp>
      <p:sp>
        <p:nvSpPr>
          <p:cNvPr id="35" name="Google Shape;35;p20"/>
          <p:cNvSpPr txBox="1">
            <a:spLocks noGrp="1"/>
          </p:cNvSpPr>
          <p:nvPr>
            <p:ph type="sldNum" idx="12"/>
          </p:nvPr>
        </p:nvSpPr>
        <p:spPr>
          <a:xfrm>
            <a:off x="843702" y="2506133"/>
            <a:ext cx="1188298" cy="720332"/>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2800" b="1">
                <a:solidFill>
                  <a:srgbClr val="FFFFFF"/>
                </a:solidFill>
                <a:latin typeface="Rockwell"/>
                <a:ea typeface="Rockwell"/>
                <a:cs typeface="Rockwell"/>
                <a:sym typeface="Rockwell"/>
              </a:defRPr>
            </a:lvl1pPr>
            <a:lvl2pPr marL="0" lvl="1" indent="0" algn="ctr">
              <a:spcBef>
                <a:spcPts val="0"/>
              </a:spcBef>
              <a:buNone/>
              <a:defRPr sz="2800" b="1">
                <a:solidFill>
                  <a:srgbClr val="FFFFFF"/>
                </a:solidFill>
                <a:latin typeface="Rockwell"/>
                <a:ea typeface="Rockwell"/>
                <a:cs typeface="Rockwell"/>
                <a:sym typeface="Rockwell"/>
              </a:defRPr>
            </a:lvl2pPr>
            <a:lvl3pPr marL="0" lvl="2" indent="0" algn="ctr">
              <a:spcBef>
                <a:spcPts val="0"/>
              </a:spcBef>
              <a:buNone/>
              <a:defRPr sz="2800" b="1">
                <a:solidFill>
                  <a:srgbClr val="FFFFFF"/>
                </a:solidFill>
                <a:latin typeface="Rockwell"/>
                <a:ea typeface="Rockwell"/>
                <a:cs typeface="Rockwell"/>
                <a:sym typeface="Rockwell"/>
              </a:defRPr>
            </a:lvl3pPr>
            <a:lvl4pPr marL="0" lvl="3" indent="0" algn="ctr">
              <a:spcBef>
                <a:spcPts val="0"/>
              </a:spcBef>
              <a:buNone/>
              <a:defRPr sz="2800" b="1">
                <a:solidFill>
                  <a:srgbClr val="FFFFFF"/>
                </a:solidFill>
                <a:latin typeface="Rockwell"/>
                <a:ea typeface="Rockwell"/>
                <a:cs typeface="Rockwell"/>
                <a:sym typeface="Rockwell"/>
              </a:defRPr>
            </a:lvl4pPr>
            <a:lvl5pPr marL="0" lvl="4" indent="0" algn="ctr">
              <a:spcBef>
                <a:spcPts val="0"/>
              </a:spcBef>
              <a:buNone/>
              <a:defRPr sz="2800" b="1">
                <a:solidFill>
                  <a:srgbClr val="FFFFFF"/>
                </a:solidFill>
                <a:latin typeface="Rockwell"/>
                <a:ea typeface="Rockwell"/>
                <a:cs typeface="Rockwell"/>
                <a:sym typeface="Rockwell"/>
              </a:defRPr>
            </a:lvl5pPr>
            <a:lvl6pPr marL="0" lvl="5" indent="0" algn="ctr">
              <a:spcBef>
                <a:spcPts val="0"/>
              </a:spcBef>
              <a:buNone/>
              <a:defRPr sz="2800" b="1">
                <a:solidFill>
                  <a:srgbClr val="FFFFFF"/>
                </a:solidFill>
                <a:latin typeface="Rockwell"/>
                <a:ea typeface="Rockwell"/>
                <a:cs typeface="Rockwell"/>
                <a:sym typeface="Rockwell"/>
              </a:defRPr>
            </a:lvl6pPr>
            <a:lvl7pPr marL="0" lvl="6" indent="0" algn="ctr">
              <a:spcBef>
                <a:spcPts val="0"/>
              </a:spcBef>
              <a:buNone/>
              <a:defRPr sz="2800" b="1">
                <a:solidFill>
                  <a:srgbClr val="FFFFFF"/>
                </a:solidFill>
                <a:latin typeface="Rockwell"/>
                <a:ea typeface="Rockwell"/>
                <a:cs typeface="Rockwell"/>
                <a:sym typeface="Rockwell"/>
              </a:defRPr>
            </a:lvl7pPr>
            <a:lvl8pPr marL="0" lvl="7" indent="0" algn="ctr">
              <a:spcBef>
                <a:spcPts val="0"/>
              </a:spcBef>
              <a:buNone/>
              <a:defRPr sz="2800" b="1">
                <a:solidFill>
                  <a:srgbClr val="FFFFFF"/>
                </a:solidFill>
                <a:latin typeface="Rockwell"/>
                <a:ea typeface="Rockwell"/>
                <a:cs typeface="Rockwell"/>
                <a:sym typeface="Rockwell"/>
              </a:defRPr>
            </a:lvl8pPr>
            <a:lvl9pPr marL="0" lvl="8" indent="0" algn="ctr">
              <a:spcBef>
                <a:spcPts val="0"/>
              </a:spcBef>
              <a:buNone/>
              <a:defRPr sz="2800" b="1">
                <a:solidFill>
                  <a:srgbClr val="FFFFFF"/>
                </a:solidFill>
                <a:latin typeface="Rockwell"/>
                <a:ea typeface="Rockwell"/>
                <a:cs typeface="Rockwell"/>
                <a:sym typeface="Rockwel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spTree>
      <p:nvGrpSpPr>
        <p:cNvPr id="1" name="Shape 36"/>
        <p:cNvGrpSpPr/>
        <p:nvPr/>
      </p:nvGrpSpPr>
      <p:grpSpPr>
        <a:xfrm>
          <a:off x="0" y="0"/>
          <a:ext cx="0" cy="0"/>
          <a:chOff x="0" y="0"/>
          <a:chExt cx="0" cy="0"/>
        </a:xfrm>
      </p:grpSpPr>
      <p:sp>
        <p:nvSpPr>
          <p:cNvPr id="37" name="Google Shape;37;p21"/>
          <p:cNvSpPr/>
          <p:nvPr/>
        </p:nvSpPr>
        <p:spPr>
          <a:xfrm>
            <a:off x="8303740" y="0"/>
            <a:ext cx="3888259" cy="6857999"/>
          </a:xfrm>
          <a:prstGeom prst="rect">
            <a:avLst/>
          </a:prstGeom>
          <a:blipFill rotWithShape="1">
            <a:blip r:embed="rId2">
              <a:alphaModFix amt="60000"/>
            </a:blip>
            <a:tile tx="0" ty="-704850" sx="92000" sy="89000" flip="xy" algn="ctr"/>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Rockwell"/>
              <a:ea typeface="Rockwell"/>
              <a:cs typeface="Rockwell"/>
              <a:sym typeface="Rockwell"/>
            </a:endParaRPr>
          </a:p>
        </p:txBody>
      </p:sp>
      <p:sp>
        <p:nvSpPr>
          <p:cNvPr id="38" name="Google Shape;38;p21"/>
          <p:cNvSpPr txBox="1">
            <a:spLocks noGrp="1"/>
          </p:cNvSpPr>
          <p:nvPr>
            <p:ph type="title"/>
          </p:nvPr>
        </p:nvSpPr>
        <p:spPr>
          <a:xfrm>
            <a:off x="8549640" y="685800"/>
            <a:ext cx="3200400" cy="17373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3200"/>
              <a:buFont typeface="Rockwell"/>
              <a:buNone/>
              <a:defRPr sz="3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1"/>
          <p:cNvSpPr txBox="1">
            <a:spLocks noGrp="1"/>
          </p:cNvSpPr>
          <p:nvPr>
            <p:ph type="body" idx="1"/>
          </p:nvPr>
        </p:nvSpPr>
        <p:spPr>
          <a:xfrm>
            <a:off x="838200" y="685800"/>
            <a:ext cx="6711696" cy="5020056"/>
          </a:xfrm>
          <a:prstGeom prst="rect">
            <a:avLst/>
          </a:prstGeom>
          <a:noFill/>
          <a:ln>
            <a:noFill/>
          </a:ln>
        </p:spPr>
        <p:txBody>
          <a:bodyPr spcFirstLastPara="1" wrap="square" lIns="91425" tIns="45700" rIns="91425" bIns="45700" anchor="t" anchorCtr="0">
            <a:normAutofit/>
          </a:bodyPr>
          <a:lstStyle>
            <a:lvl1pPr marL="457200" lvl="0" indent="-336550" algn="l">
              <a:lnSpc>
                <a:spcPct val="90000"/>
              </a:lnSpc>
              <a:spcBef>
                <a:spcPts val="1200"/>
              </a:spcBef>
              <a:spcAft>
                <a:spcPts val="0"/>
              </a:spcAft>
              <a:buSzPts val="1700"/>
              <a:buChar char="▪"/>
              <a:defRPr sz="2000"/>
            </a:lvl1pPr>
            <a:lvl2pPr marL="914400" lvl="1" indent="-325755" algn="l">
              <a:lnSpc>
                <a:spcPct val="90000"/>
              </a:lnSpc>
              <a:spcBef>
                <a:spcPts val="400"/>
              </a:spcBef>
              <a:spcAft>
                <a:spcPts val="0"/>
              </a:spcAft>
              <a:buSzPts val="1530"/>
              <a:buChar char="▪"/>
              <a:defRPr sz="1800"/>
            </a:lvl2pPr>
            <a:lvl3pPr marL="1371600" lvl="2" indent="-314960" algn="l">
              <a:lnSpc>
                <a:spcPct val="90000"/>
              </a:lnSpc>
              <a:spcBef>
                <a:spcPts val="400"/>
              </a:spcBef>
              <a:spcAft>
                <a:spcPts val="0"/>
              </a:spcAft>
              <a:buSzPts val="1360"/>
              <a:buChar char="▪"/>
              <a:defRPr sz="1600"/>
            </a:lvl3pPr>
            <a:lvl4pPr marL="1828800" lvl="3" indent="-314960" algn="l">
              <a:lnSpc>
                <a:spcPct val="90000"/>
              </a:lnSpc>
              <a:spcBef>
                <a:spcPts val="400"/>
              </a:spcBef>
              <a:spcAft>
                <a:spcPts val="0"/>
              </a:spcAft>
              <a:buSzPts val="1360"/>
              <a:buChar char="▪"/>
              <a:defRPr sz="1600"/>
            </a:lvl4pPr>
            <a:lvl5pPr marL="2286000" lvl="4" indent="-314960" algn="l">
              <a:lnSpc>
                <a:spcPct val="90000"/>
              </a:lnSpc>
              <a:spcBef>
                <a:spcPts val="400"/>
              </a:spcBef>
              <a:spcAft>
                <a:spcPts val="0"/>
              </a:spcAft>
              <a:buSzPts val="1360"/>
              <a:buChar char="▪"/>
              <a:defRPr sz="1600"/>
            </a:lvl5pPr>
            <a:lvl6pPr marL="2743200" lvl="5" indent="-314960" algn="l">
              <a:lnSpc>
                <a:spcPct val="90000"/>
              </a:lnSpc>
              <a:spcBef>
                <a:spcPts val="400"/>
              </a:spcBef>
              <a:spcAft>
                <a:spcPts val="0"/>
              </a:spcAft>
              <a:buSzPts val="1360"/>
              <a:buChar char="▪"/>
              <a:defRPr sz="1600"/>
            </a:lvl6pPr>
            <a:lvl7pPr marL="3200400" lvl="6" indent="-314960" algn="l">
              <a:lnSpc>
                <a:spcPct val="90000"/>
              </a:lnSpc>
              <a:spcBef>
                <a:spcPts val="400"/>
              </a:spcBef>
              <a:spcAft>
                <a:spcPts val="0"/>
              </a:spcAft>
              <a:buSzPts val="1360"/>
              <a:buChar char="▪"/>
              <a:defRPr sz="1600"/>
            </a:lvl7pPr>
            <a:lvl8pPr marL="3657600" lvl="7" indent="-314960" algn="l">
              <a:lnSpc>
                <a:spcPct val="90000"/>
              </a:lnSpc>
              <a:spcBef>
                <a:spcPts val="400"/>
              </a:spcBef>
              <a:spcAft>
                <a:spcPts val="0"/>
              </a:spcAft>
              <a:buSzPts val="1360"/>
              <a:buChar char="▪"/>
              <a:defRPr sz="1600"/>
            </a:lvl8pPr>
            <a:lvl9pPr marL="4114800" lvl="8" indent="-314960" algn="l">
              <a:lnSpc>
                <a:spcPct val="90000"/>
              </a:lnSpc>
              <a:spcBef>
                <a:spcPts val="400"/>
              </a:spcBef>
              <a:spcAft>
                <a:spcPts val="200"/>
              </a:spcAft>
              <a:buSzPts val="1360"/>
              <a:buChar char="▪"/>
              <a:defRPr sz="1600"/>
            </a:lvl9pPr>
          </a:lstStyle>
          <a:p>
            <a:endParaRPr/>
          </a:p>
        </p:txBody>
      </p:sp>
      <p:sp>
        <p:nvSpPr>
          <p:cNvPr id="40" name="Google Shape;40;p21"/>
          <p:cNvSpPr txBox="1">
            <a:spLocks noGrp="1"/>
          </p:cNvSpPr>
          <p:nvPr>
            <p:ph type="body" idx="2"/>
          </p:nvPr>
        </p:nvSpPr>
        <p:spPr>
          <a:xfrm>
            <a:off x="8549640" y="2423160"/>
            <a:ext cx="3200400" cy="329184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190"/>
              <a:buNone/>
              <a:defRPr sz="1400">
                <a:solidFill>
                  <a:srgbClr val="9E3611"/>
                </a:solidFill>
              </a:defRPr>
            </a:lvl1pPr>
            <a:lvl2pPr marL="914400" lvl="1" indent="-228600" algn="l">
              <a:lnSpc>
                <a:spcPct val="90000"/>
              </a:lnSpc>
              <a:spcBef>
                <a:spcPts val="400"/>
              </a:spcBef>
              <a:spcAft>
                <a:spcPts val="0"/>
              </a:spcAft>
              <a:buSzPts val="1020"/>
              <a:buNone/>
              <a:defRPr sz="1200"/>
            </a:lvl2pPr>
            <a:lvl3pPr marL="1371600" lvl="2" indent="-228600" algn="l">
              <a:lnSpc>
                <a:spcPct val="90000"/>
              </a:lnSpc>
              <a:spcBef>
                <a:spcPts val="400"/>
              </a:spcBef>
              <a:spcAft>
                <a:spcPts val="0"/>
              </a:spcAft>
              <a:buSzPts val="850"/>
              <a:buNone/>
              <a:defRPr sz="1000"/>
            </a:lvl3pPr>
            <a:lvl4pPr marL="1828800" lvl="3" indent="-228600" algn="l">
              <a:lnSpc>
                <a:spcPct val="90000"/>
              </a:lnSpc>
              <a:spcBef>
                <a:spcPts val="400"/>
              </a:spcBef>
              <a:spcAft>
                <a:spcPts val="0"/>
              </a:spcAft>
              <a:buSzPts val="765"/>
              <a:buNone/>
              <a:defRPr sz="900"/>
            </a:lvl4pPr>
            <a:lvl5pPr marL="2286000" lvl="4" indent="-228600" algn="l">
              <a:lnSpc>
                <a:spcPct val="90000"/>
              </a:lnSpc>
              <a:spcBef>
                <a:spcPts val="400"/>
              </a:spcBef>
              <a:spcAft>
                <a:spcPts val="0"/>
              </a:spcAft>
              <a:buSzPts val="765"/>
              <a:buNone/>
              <a:defRPr sz="900"/>
            </a:lvl5pPr>
            <a:lvl6pPr marL="2743200" lvl="5" indent="-228600" algn="l">
              <a:lnSpc>
                <a:spcPct val="90000"/>
              </a:lnSpc>
              <a:spcBef>
                <a:spcPts val="400"/>
              </a:spcBef>
              <a:spcAft>
                <a:spcPts val="0"/>
              </a:spcAft>
              <a:buSzPts val="765"/>
              <a:buNone/>
              <a:defRPr sz="900"/>
            </a:lvl6pPr>
            <a:lvl7pPr marL="3200400" lvl="6" indent="-228600" algn="l">
              <a:lnSpc>
                <a:spcPct val="90000"/>
              </a:lnSpc>
              <a:spcBef>
                <a:spcPts val="400"/>
              </a:spcBef>
              <a:spcAft>
                <a:spcPts val="0"/>
              </a:spcAft>
              <a:buSzPts val="765"/>
              <a:buNone/>
              <a:defRPr sz="900"/>
            </a:lvl7pPr>
            <a:lvl8pPr marL="3657600" lvl="7" indent="-228600" algn="l">
              <a:lnSpc>
                <a:spcPct val="90000"/>
              </a:lnSpc>
              <a:spcBef>
                <a:spcPts val="400"/>
              </a:spcBef>
              <a:spcAft>
                <a:spcPts val="0"/>
              </a:spcAft>
              <a:buSzPts val="765"/>
              <a:buNone/>
              <a:defRPr sz="900"/>
            </a:lvl8pPr>
            <a:lvl9pPr marL="4114800" lvl="8" indent="-228600" algn="l">
              <a:lnSpc>
                <a:spcPct val="90000"/>
              </a:lnSpc>
              <a:spcBef>
                <a:spcPts val="400"/>
              </a:spcBef>
              <a:spcAft>
                <a:spcPts val="200"/>
              </a:spcAft>
              <a:buSzPts val="765"/>
              <a:buNone/>
              <a:defRPr sz="900"/>
            </a:lvl9pPr>
          </a:lstStyle>
          <a:p>
            <a:endParaRPr/>
          </a:p>
        </p:txBody>
      </p:sp>
      <p:sp>
        <p:nvSpPr>
          <p:cNvPr id="41" name="Google Shape;41;p21"/>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1"/>
          <p:cNvSpPr txBox="1">
            <a:spLocks noGrp="1"/>
          </p:cNvSpPr>
          <p:nvPr>
            <p:ph type="ftr" idx="11"/>
          </p:nvPr>
        </p:nvSpPr>
        <p:spPr>
          <a:xfrm>
            <a:off x="1088136" y="6272784"/>
            <a:ext cx="632764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grpSp>
        <p:nvGrpSpPr>
          <p:cNvPr id="43" name="Google Shape;43;p21"/>
          <p:cNvGrpSpPr/>
          <p:nvPr/>
        </p:nvGrpSpPr>
        <p:grpSpPr>
          <a:xfrm>
            <a:off x="11401725" y="6229681"/>
            <a:ext cx="457200" cy="457200"/>
            <a:chOff x="11361456" y="6195813"/>
            <a:chExt cx="548640" cy="548640"/>
          </a:xfrm>
        </p:grpSpPr>
        <p:sp>
          <p:nvSpPr>
            <p:cNvPr id="44" name="Google Shape;44;p21"/>
            <p:cNvSpPr/>
            <p:nvPr/>
          </p:nvSpPr>
          <p:spPr>
            <a:xfrm>
              <a:off x="11361456" y="6195813"/>
              <a:ext cx="548640" cy="548640"/>
            </a:xfrm>
            <a:prstGeom prst="ellipse">
              <a:avLst/>
            </a:prstGeom>
            <a:blipFill rotWithShape="1">
              <a:blip r:embed="rId3">
                <a:alphaModFix/>
              </a:blip>
              <a:tile tx="50800" ty="0" sx="85000" sy="85000" flip="none" algn="tl"/>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Rockwell"/>
                <a:ea typeface="Rockwell"/>
                <a:cs typeface="Rockwell"/>
                <a:sym typeface="Rockwell"/>
              </a:endParaRPr>
            </a:p>
          </p:txBody>
        </p:sp>
        <p:sp>
          <p:nvSpPr>
            <p:cNvPr id="45" name="Google Shape;45;p21"/>
            <p:cNvSpPr/>
            <p:nvPr/>
          </p:nvSpPr>
          <p:spPr>
            <a:xfrm>
              <a:off x="11396488" y="6230844"/>
              <a:ext cx="478576" cy="478578"/>
            </a:xfrm>
            <a:prstGeom prst="ellipse">
              <a:avLst/>
            </a:prstGeom>
            <a:noFill/>
            <a:ln w="12700"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Rockwell"/>
                <a:ea typeface="Rockwell"/>
                <a:cs typeface="Rockwell"/>
                <a:sym typeface="Rockwell"/>
              </a:endParaRPr>
            </a:p>
          </p:txBody>
        </p:sp>
      </p:grpSp>
      <p:sp>
        <p:nvSpPr>
          <p:cNvPr id="46" name="Google Shape;46;p21"/>
          <p:cNvSpPr txBox="1">
            <a:spLocks noGrp="1"/>
          </p:cNvSpPr>
          <p:nvPr>
            <p:ph type="sldNum" idx="12"/>
          </p:nvPr>
        </p:nvSpPr>
        <p:spPr>
          <a:xfrm>
            <a:off x="11311128" y="6272784"/>
            <a:ext cx="64008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47"/>
        <p:cNvGrpSpPr/>
        <p:nvPr/>
      </p:nvGrpSpPr>
      <p:grpSpPr>
        <a:xfrm>
          <a:off x="0" y="0"/>
          <a:ext cx="0" cy="0"/>
          <a:chOff x="0" y="0"/>
          <a:chExt cx="0" cy="0"/>
        </a:xfrm>
      </p:grpSpPr>
      <p:sp>
        <p:nvSpPr>
          <p:cNvPr id="48" name="Google Shape;48;p22"/>
          <p:cNvSpPr/>
          <p:nvPr/>
        </p:nvSpPr>
        <p:spPr>
          <a:xfrm>
            <a:off x="8303740" y="0"/>
            <a:ext cx="3888259" cy="6857999"/>
          </a:xfrm>
          <a:prstGeom prst="rect">
            <a:avLst/>
          </a:prstGeom>
          <a:blipFill rotWithShape="1">
            <a:blip r:embed="rId2">
              <a:alphaModFix amt="60000"/>
            </a:blip>
            <a:tile tx="0" ty="-704850" sx="92000" sy="89000" flip="xy" algn="ctr"/>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Rockwell"/>
              <a:ea typeface="Rockwell"/>
              <a:cs typeface="Rockwell"/>
              <a:sym typeface="Rockwell"/>
            </a:endParaRPr>
          </a:p>
        </p:txBody>
      </p:sp>
      <p:sp>
        <p:nvSpPr>
          <p:cNvPr id="49" name="Google Shape;49;p22"/>
          <p:cNvSpPr txBox="1">
            <a:spLocks noGrp="1"/>
          </p:cNvSpPr>
          <p:nvPr>
            <p:ph type="title"/>
          </p:nvPr>
        </p:nvSpPr>
        <p:spPr>
          <a:xfrm>
            <a:off x="8549640" y="685800"/>
            <a:ext cx="3200400" cy="17373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3200"/>
              <a:buFont typeface="Rockwell"/>
              <a:buNone/>
              <a:defRPr sz="3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22"/>
          <p:cNvSpPr>
            <a:spLocks noGrp="1"/>
          </p:cNvSpPr>
          <p:nvPr>
            <p:ph type="pic" idx="2"/>
          </p:nvPr>
        </p:nvSpPr>
        <p:spPr>
          <a:xfrm>
            <a:off x="0" y="0"/>
            <a:ext cx="8303740" cy="6858000"/>
          </a:xfrm>
          <a:prstGeom prst="rect">
            <a:avLst/>
          </a:prstGeom>
          <a:solidFill>
            <a:srgbClr val="E1DFDF"/>
          </a:solidFill>
          <a:ln>
            <a:noFill/>
          </a:ln>
        </p:spPr>
      </p:sp>
      <p:sp>
        <p:nvSpPr>
          <p:cNvPr id="51" name="Google Shape;51;p22"/>
          <p:cNvSpPr txBox="1">
            <a:spLocks noGrp="1"/>
          </p:cNvSpPr>
          <p:nvPr>
            <p:ph type="body" idx="1"/>
          </p:nvPr>
        </p:nvSpPr>
        <p:spPr>
          <a:xfrm>
            <a:off x="8549640" y="2423160"/>
            <a:ext cx="3200400" cy="329184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190"/>
              <a:buNone/>
              <a:defRPr sz="1400">
                <a:solidFill>
                  <a:srgbClr val="9E3611"/>
                </a:solidFill>
              </a:defRPr>
            </a:lvl1pPr>
            <a:lvl2pPr marL="914400" lvl="1" indent="-228600" algn="l">
              <a:lnSpc>
                <a:spcPct val="90000"/>
              </a:lnSpc>
              <a:spcBef>
                <a:spcPts val="400"/>
              </a:spcBef>
              <a:spcAft>
                <a:spcPts val="0"/>
              </a:spcAft>
              <a:buSzPts val="1020"/>
              <a:buNone/>
              <a:defRPr sz="1200"/>
            </a:lvl2pPr>
            <a:lvl3pPr marL="1371600" lvl="2" indent="-228600" algn="l">
              <a:lnSpc>
                <a:spcPct val="90000"/>
              </a:lnSpc>
              <a:spcBef>
                <a:spcPts val="400"/>
              </a:spcBef>
              <a:spcAft>
                <a:spcPts val="0"/>
              </a:spcAft>
              <a:buSzPts val="850"/>
              <a:buNone/>
              <a:defRPr sz="1000"/>
            </a:lvl3pPr>
            <a:lvl4pPr marL="1828800" lvl="3" indent="-228600" algn="l">
              <a:lnSpc>
                <a:spcPct val="90000"/>
              </a:lnSpc>
              <a:spcBef>
                <a:spcPts val="400"/>
              </a:spcBef>
              <a:spcAft>
                <a:spcPts val="0"/>
              </a:spcAft>
              <a:buSzPts val="765"/>
              <a:buNone/>
              <a:defRPr sz="900"/>
            </a:lvl4pPr>
            <a:lvl5pPr marL="2286000" lvl="4" indent="-228600" algn="l">
              <a:lnSpc>
                <a:spcPct val="90000"/>
              </a:lnSpc>
              <a:spcBef>
                <a:spcPts val="400"/>
              </a:spcBef>
              <a:spcAft>
                <a:spcPts val="0"/>
              </a:spcAft>
              <a:buSzPts val="765"/>
              <a:buNone/>
              <a:defRPr sz="900"/>
            </a:lvl5pPr>
            <a:lvl6pPr marL="2743200" lvl="5" indent="-228600" algn="l">
              <a:lnSpc>
                <a:spcPct val="90000"/>
              </a:lnSpc>
              <a:spcBef>
                <a:spcPts val="400"/>
              </a:spcBef>
              <a:spcAft>
                <a:spcPts val="0"/>
              </a:spcAft>
              <a:buSzPts val="765"/>
              <a:buNone/>
              <a:defRPr sz="900"/>
            </a:lvl6pPr>
            <a:lvl7pPr marL="3200400" lvl="6" indent="-228600" algn="l">
              <a:lnSpc>
                <a:spcPct val="90000"/>
              </a:lnSpc>
              <a:spcBef>
                <a:spcPts val="400"/>
              </a:spcBef>
              <a:spcAft>
                <a:spcPts val="0"/>
              </a:spcAft>
              <a:buSzPts val="765"/>
              <a:buNone/>
              <a:defRPr sz="900"/>
            </a:lvl7pPr>
            <a:lvl8pPr marL="3657600" lvl="7" indent="-228600" algn="l">
              <a:lnSpc>
                <a:spcPct val="90000"/>
              </a:lnSpc>
              <a:spcBef>
                <a:spcPts val="400"/>
              </a:spcBef>
              <a:spcAft>
                <a:spcPts val="0"/>
              </a:spcAft>
              <a:buSzPts val="765"/>
              <a:buNone/>
              <a:defRPr sz="900"/>
            </a:lvl8pPr>
            <a:lvl9pPr marL="4114800" lvl="8" indent="-228600" algn="l">
              <a:lnSpc>
                <a:spcPct val="90000"/>
              </a:lnSpc>
              <a:spcBef>
                <a:spcPts val="400"/>
              </a:spcBef>
              <a:spcAft>
                <a:spcPts val="200"/>
              </a:spcAft>
              <a:buSzPts val="765"/>
              <a:buNone/>
              <a:defRPr sz="900"/>
            </a:lvl9pPr>
          </a:lstStyle>
          <a:p>
            <a:endParaRPr/>
          </a:p>
        </p:txBody>
      </p:sp>
      <p:sp>
        <p:nvSpPr>
          <p:cNvPr id="52" name="Google Shape;52;p22"/>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grpSp>
        <p:nvGrpSpPr>
          <p:cNvPr id="53" name="Google Shape;53;p22"/>
          <p:cNvGrpSpPr/>
          <p:nvPr/>
        </p:nvGrpSpPr>
        <p:grpSpPr>
          <a:xfrm>
            <a:off x="11401725" y="6229681"/>
            <a:ext cx="457200" cy="457200"/>
            <a:chOff x="11361456" y="6195813"/>
            <a:chExt cx="548640" cy="548640"/>
          </a:xfrm>
        </p:grpSpPr>
        <p:sp>
          <p:nvSpPr>
            <p:cNvPr id="54" name="Google Shape;54;p22"/>
            <p:cNvSpPr/>
            <p:nvPr/>
          </p:nvSpPr>
          <p:spPr>
            <a:xfrm>
              <a:off x="11361456" y="6195813"/>
              <a:ext cx="548640" cy="548640"/>
            </a:xfrm>
            <a:prstGeom prst="ellipse">
              <a:avLst/>
            </a:prstGeom>
            <a:blipFill rotWithShape="1">
              <a:blip r:embed="rId3">
                <a:alphaModFix/>
              </a:blip>
              <a:tile tx="50800" ty="0" sx="85000" sy="85000" flip="none" algn="tl"/>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Rockwell"/>
                <a:ea typeface="Rockwell"/>
                <a:cs typeface="Rockwell"/>
                <a:sym typeface="Rockwell"/>
              </a:endParaRPr>
            </a:p>
          </p:txBody>
        </p:sp>
        <p:sp>
          <p:nvSpPr>
            <p:cNvPr id="55" name="Google Shape;55;p22"/>
            <p:cNvSpPr/>
            <p:nvPr/>
          </p:nvSpPr>
          <p:spPr>
            <a:xfrm>
              <a:off x="11396488" y="6230844"/>
              <a:ext cx="478576" cy="478578"/>
            </a:xfrm>
            <a:prstGeom prst="ellipse">
              <a:avLst/>
            </a:prstGeom>
            <a:noFill/>
            <a:ln w="12700"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Rockwell"/>
                <a:ea typeface="Rockwell"/>
                <a:cs typeface="Rockwell"/>
                <a:sym typeface="Rockwell"/>
              </a:endParaRPr>
            </a:p>
          </p:txBody>
        </p:sp>
      </p:grpSp>
      <p:sp>
        <p:nvSpPr>
          <p:cNvPr id="56" name="Google Shape;56;p22"/>
          <p:cNvSpPr txBox="1">
            <a:spLocks noGrp="1"/>
          </p:cNvSpPr>
          <p:nvPr>
            <p:ph type="sldNum" idx="12"/>
          </p:nvPr>
        </p:nvSpPr>
        <p:spPr>
          <a:xfrm>
            <a:off x="11311128" y="6272784"/>
            <a:ext cx="64008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7"/>
        <p:cNvGrpSpPr/>
        <p:nvPr/>
      </p:nvGrpSpPr>
      <p:grpSpPr>
        <a:xfrm>
          <a:off x="0" y="0"/>
          <a:ext cx="0" cy="0"/>
          <a:chOff x="0" y="0"/>
          <a:chExt cx="0" cy="0"/>
        </a:xfrm>
      </p:grpSpPr>
      <p:sp>
        <p:nvSpPr>
          <p:cNvPr id="58" name="Google Shape;58;p23"/>
          <p:cNvSpPr txBox="1">
            <a:spLocks noGrp="1"/>
          </p:cNvSpPr>
          <p:nvPr>
            <p:ph type="title"/>
          </p:nvPr>
        </p:nvSpPr>
        <p:spPr>
          <a:xfrm>
            <a:off x="1069848" y="484632"/>
            <a:ext cx="10058400" cy="160934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23"/>
          <p:cNvSpPr txBox="1">
            <a:spLocks noGrp="1"/>
          </p:cNvSpPr>
          <p:nvPr>
            <p:ph type="body" idx="1"/>
          </p:nvPr>
        </p:nvSpPr>
        <p:spPr>
          <a:xfrm>
            <a:off x="1069848" y="2121408"/>
            <a:ext cx="10058400" cy="4050792"/>
          </a:xfrm>
          <a:prstGeom prst="rect">
            <a:avLst/>
          </a:prstGeom>
          <a:noFill/>
          <a:ln>
            <a:noFill/>
          </a:ln>
        </p:spPr>
        <p:txBody>
          <a:bodyPr spcFirstLastPara="1" wrap="square" lIns="91425" tIns="45700" rIns="91425" bIns="45700" anchor="t" anchorCtr="0">
            <a:normAutofit/>
          </a:bodyPr>
          <a:lstStyle>
            <a:lvl1pPr marL="457200" lvl="0" indent="-325755" algn="l">
              <a:lnSpc>
                <a:spcPct val="90000"/>
              </a:lnSpc>
              <a:spcBef>
                <a:spcPts val="1200"/>
              </a:spcBef>
              <a:spcAft>
                <a:spcPts val="0"/>
              </a:spcAft>
              <a:buSzPts val="1530"/>
              <a:buChar char="▪"/>
              <a:defRPr/>
            </a:lvl1pPr>
            <a:lvl2pPr marL="914400" lvl="1" indent="-325755" algn="l">
              <a:lnSpc>
                <a:spcPct val="90000"/>
              </a:lnSpc>
              <a:spcBef>
                <a:spcPts val="400"/>
              </a:spcBef>
              <a:spcAft>
                <a:spcPts val="0"/>
              </a:spcAft>
              <a:buSzPts val="1530"/>
              <a:buChar char="▪"/>
              <a:defRPr/>
            </a:lvl2pPr>
            <a:lvl3pPr marL="1371600" lvl="2" indent="-325755" algn="l">
              <a:lnSpc>
                <a:spcPct val="90000"/>
              </a:lnSpc>
              <a:spcBef>
                <a:spcPts val="400"/>
              </a:spcBef>
              <a:spcAft>
                <a:spcPts val="0"/>
              </a:spcAft>
              <a:buSzPts val="1530"/>
              <a:buChar char="▪"/>
              <a:defRPr/>
            </a:lvl3pPr>
            <a:lvl4pPr marL="1828800" lvl="3" indent="-325755" algn="l">
              <a:lnSpc>
                <a:spcPct val="90000"/>
              </a:lnSpc>
              <a:spcBef>
                <a:spcPts val="400"/>
              </a:spcBef>
              <a:spcAft>
                <a:spcPts val="0"/>
              </a:spcAft>
              <a:buSzPts val="1530"/>
              <a:buChar char="▪"/>
              <a:defRPr/>
            </a:lvl4pPr>
            <a:lvl5pPr marL="2286000" lvl="4" indent="-325755" algn="l">
              <a:lnSpc>
                <a:spcPct val="90000"/>
              </a:lnSpc>
              <a:spcBef>
                <a:spcPts val="400"/>
              </a:spcBef>
              <a:spcAft>
                <a:spcPts val="0"/>
              </a:spcAft>
              <a:buSzPts val="1530"/>
              <a:buChar char="▪"/>
              <a:defRPr/>
            </a:lvl5pPr>
            <a:lvl6pPr marL="2743200" lvl="5" indent="-325755" algn="l">
              <a:lnSpc>
                <a:spcPct val="90000"/>
              </a:lnSpc>
              <a:spcBef>
                <a:spcPts val="400"/>
              </a:spcBef>
              <a:spcAft>
                <a:spcPts val="0"/>
              </a:spcAft>
              <a:buSzPts val="1530"/>
              <a:buChar char="▪"/>
              <a:defRPr/>
            </a:lvl6pPr>
            <a:lvl7pPr marL="3200400" lvl="6" indent="-325755" algn="l">
              <a:lnSpc>
                <a:spcPct val="90000"/>
              </a:lnSpc>
              <a:spcBef>
                <a:spcPts val="400"/>
              </a:spcBef>
              <a:spcAft>
                <a:spcPts val="0"/>
              </a:spcAft>
              <a:buSzPts val="1530"/>
              <a:buChar char="▪"/>
              <a:defRPr/>
            </a:lvl7pPr>
            <a:lvl8pPr marL="3657600" lvl="7" indent="-325755" algn="l">
              <a:lnSpc>
                <a:spcPct val="90000"/>
              </a:lnSpc>
              <a:spcBef>
                <a:spcPts val="400"/>
              </a:spcBef>
              <a:spcAft>
                <a:spcPts val="0"/>
              </a:spcAft>
              <a:buSzPts val="1530"/>
              <a:buChar char="▪"/>
              <a:defRPr/>
            </a:lvl8pPr>
            <a:lvl9pPr marL="4114800" lvl="8" indent="-325755" algn="l">
              <a:lnSpc>
                <a:spcPct val="90000"/>
              </a:lnSpc>
              <a:spcBef>
                <a:spcPts val="400"/>
              </a:spcBef>
              <a:spcAft>
                <a:spcPts val="200"/>
              </a:spcAft>
              <a:buSzPts val="1530"/>
              <a:buChar char="▪"/>
              <a:defRPr/>
            </a:lvl9pPr>
          </a:lstStyle>
          <a:p>
            <a:endParaRPr/>
          </a:p>
        </p:txBody>
      </p:sp>
      <p:sp>
        <p:nvSpPr>
          <p:cNvPr id="60" name="Google Shape;60;p23"/>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23"/>
          <p:cNvSpPr txBox="1">
            <a:spLocks noGrp="1"/>
          </p:cNvSpPr>
          <p:nvPr>
            <p:ph type="ftr" idx="11"/>
          </p:nvPr>
        </p:nvSpPr>
        <p:spPr>
          <a:xfrm>
            <a:off x="1088136" y="6272784"/>
            <a:ext cx="632764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23"/>
          <p:cNvSpPr txBox="1">
            <a:spLocks noGrp="1"/>
          </p:cNvSpPr>
          <p:nvPr>
            <p:ph type="sldNum" idx="12"/>
          </p:nvPr>
        </p:nvSpPr>
        <p:spPr>
          <a:xfrm>
            <a:off x="11311128" y="6272784"/>
            <a:ext cx="64008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3"/>
        <p:cNvGrpSpPr/>
        <p:nvPr/>
      </p:nvGrpSpPr>
      <p:grpSpPr>
        <a:xfrm>
          <a:off x="0" y="0"/>
          <a:ext cx="0" cy="0"/>
          <a:chOff x="0" y="0"/>
          <a:chExt cx="0" cy="0"/>
        </a:xfrm>
      </p:grpSpPr>
      <p:sp>
        <p:nvSpPr>
          <p:cNvPr id="64" name="Google Shape;64;p24"/>
          <p:cNvSpPr txBox="1">
            <a:spLocks noGrp="1"/>
          </p:cNvSpPr>
          <p:nvPr>
            <p:ph type="title"/>
          </p:nvPr>
        </p:nvSpPr>
        <p:spPr>
          <a:xfrm>
            <a:off x="1069848" y="484632"/>
            <a:ext cx="10058400" cy="160934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24"/>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4"/>
          <p:cNvSpPr txBox="1">
            <a:spLocks noGrp="1"/>
          </p:cNvSpPr>
          <p:nvPr>
            <p:ph type="ftr" idx="11"/>
          </p:nvPr>
        </p:nvSpPr>
        <p:spPr>
          <a:xfrm>
            <a:off x="1088136" y="6272784"/>
            <a:ext cx="632764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4"/>
          <p:cNvSpPr txBox="1">
            <a:spLocks noGrp="1"/>
          </p:cNvSpPr>
          <p:nvPr>
            <p:ph type="sldNum" idx="12"/>
          </p:nvPr>
        </p:nvSpPr>
        <p:spPr>
          <a:xfrm>
            <a:off x="11311128" y="6272784"/>
            <a:ext cx="64008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8"/>
        <p:cNvGrpSpPr/>
        <p:nvPr/>
      </p:nvGrpSpPr>
      <p:grpSpPr>
        <a:xfrm>
          <a:off x="0" y="0"/>
          <a:ext cx="0" cy="0"/>
          <a:chOff x="0" y="0"/>
          <a:chExt cx="0" cy="0"/>
        </a:xfrm>
      </p:grpSpPr>
      <p:sp>
        <p:nvSpPr>
          <p:cNvPr id="69" name="Google Shape;69;p25"/>
          <p:cNvSpPr txBox="1">
            <a:spLocks noGrp="1"/>
          </p:cNvSpPr>
          <p:nvPr>
            <p:ph type="title"/>
          </p:nvPr>
        </p:nvSpPr>
        <p:spPr>
          <a:xfrm>
            <a:off x="1069848" y="484632"/>
            <a:ext cx="10058400" cy="160934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5"/>
          <p:cNvSpPr txBox="1">
            <a:spLocks noGrp="1"/>
          </p:cNvSpPr>
          <p:nvPr>
            <p:ph type="body" idx="1"/>
          </p:nvPr>
        </p:nvSpPr>
        <p:spPr>
          <a:xfrm>
            <a:off x="1069848" y="2194560"/>
            <a:ext cx="4754880" cy="3977640"/>
          </a:xfrm>
          <a:prstGeom prst="rect">
            <a:avLst/>
          </a:prstGeom>
          <a:noFill/>
          <a:ln>
            <a:noFill/>
          </a:ln>
        </p:spPr>
        <p:txBody>
          <a:bodyPr spcFirstLastPara="1" wrap="square" lIns="91425" tIns="45700" rIns="91425" bIns="45700" anchor="t" anchorCtr="0">
            <a:normAutofit/>
          </a:bodyPr>
          <a:lstStyle>
            <a:lvl1pPr marL="457200" lvl="0" indent="-336550" algn="l">
              <a:lnSpc>
                <a:spcPct val="90000"/>
              </a:lnSpc>
              <a:spcBef>
                <a:spcPts val="1200"/>
              </a:spcBef>
              <a:spcAft>
                <a:spcPts val="0"/>
              </a:spcAft>
              <a:buSzPts val="1700"/>
              <a:buChar char="▪"/>
              <a:defRPr sz="2000"/>
            </a:lvl1pPr>
            <a:lvl2pPr marL="914400" lvl="1" indent="-325755" algn="l">
              <a:lnSpc>
                <a:spcPct val="90000"/>
              </a:lnSpc>
              <a:spcBef>
                <a:spcPts val="400"/>
              </a:spcBef>
              <a:spcAft>
                <a:spcPts val="0"/>
              </a:spcAft>
              <a:buSzPts val="1530"/>
              <a:buChar char="▪"/>
              <a:defRPr sz="1800"/>
            </a:lvl2pPr>
            <a:lvl3pPr marL="1371600" lvl="2" indent="-314960" algn="l">
              <a:lnSpc>
                <a:spcPct val="90000"/>
              </a:lnSpc>
              <a:spcBef>
                <a:spcPts val="400"/>
              </a:spcBef>
              <a:spcAft>
                <a:spcPts val="0"/>
              </a:spcAft>
              <a:buSzPts val="1360"/>
              <a:buChar char="▪"/>
              <a:defRPr sz="1600"/>
            </a:lvl3pPr>
            <a:lvl4pPr marL="1828800" lvl="3" indent="-314960" algn="l">
              <a:lnSpc>
                <a:spcPct val="90000"/>
              </a:lnSpc>
              <a:spcBef>
                <a:spcPts val="400"/>
              </a:spcBef>
              <a:spcAft>
                <a:spcPts val="0"/>
              </a:spcAft>
              <a:buSzPts val="1360"/>
              <a:buChar char="▪"/>
              <a:defRPr sz="1600"/>
            </a:lvl4pPr>
            <a:lvl5pPr marL="2286000" lvl="4" indent="-314960" algn="l">
              <a:lnSpc>
                <a:spcPct val="90000"/>
              </a:lnSpc>
              <a:spcBef>
                <a:spcPts val="400"/>
              </a:spcBef>
              <a:spcAft>
                <a:spcPts val="0"/>
              </a:spcAft>
              <a:buSzPts val="1360"/>
              <a:buChar char="▪"/>
              <a:defRPr sz="1600"/>
            </a:lvl5pPr>
            <a:lvl6pPr marL="2743200" lvl="5" indent="-314960" algn="l">
              <a:lnSpc>
                <a:spcPct val="90000"/>
              </a:lnSpc>
              <a:spcBef>
                <a:spcPts val="400"/>
              </a:spcBef>
              <a:spcAft>
                <a:spcPts val="0"/>
              </a:spcAft>
              <a:buSzPts val="1360"/>
              <a:buChar char="▪"/>
              <a:defRPr sz="1600"/>
            </a:lvl6pPr>
            <a:lvl7pPr marL="3200400" lvl="6" indent="-314960" algn="l">
              <a:lnSpc>
                <a:spcPct val="90000"/>
              </a:lnSpc>
              <a:spcBef>
                <a:spcPts val="400"/>
              </a:spcBef>
              <a:spcAft>
                <a:spcPts val="0"/>
              </a:spcAft>
              <a:buSzPts val="1360"/>
              <a:buChar char="▪"/>
              <a:defRPr sz="1600"/>
            </a:lvl7pPr>
            <a:lvl8pPr marL="3657600" lvl="7" indent="-314960" algn="l">
              <a:lnSpc>
                <a:spcPct val="90000"/>
              </a:lnSpc>
              <a:spcBef>
                <a:spcPts val="400"/>
              </a:spcBef>
              <a:spcAft>
                <a:spcPts val="0"/>
              </a:spcAft>
              <a:buSzPts val="1360"/>
              <a:buChar char="▪"/>
              <a:defRPr sz="1600"/>
            </a:lvl8pPr>
            <a:lvl9pPr marL="4114800" lvl="8" indent="-314960" algn="l">
              <a:lnSpc>
                <a:spcPct val="90000"/>
              </a:lnSpc>
              <a:spcBef>
                <a:spcPts val="400"/>
              </a:spcBef>
              <a:spcAft>
                <a:spcPts val="200"/>
              </a:spcAft>
              <a:buSzPts val="1360"/>
              <a:buChar char="▪"/>
              <a:defRPr sz="1600"/>
            </a:lvl9pPr>
          </a:lstStyle>
          <a:p>
            <a:endParaRPr/>
          </a:p>
        </p:txBody>
      </p:sp>
      <p:sp>
        <p:nvSpPr>
          <p:cNvPr id="71" name="Google Shape;71;p25"/>
          <p:cNvSpPr txBox="1">
            <a:spLocks noGrp="1"/>
          </p:cNvSpPr>
          <p:nvPr>
            <p:ph type="body" idx="2"/>
          </p:nvPr>
        </p:nvSpPr>
        <p:spPr>
          <a:xfrm>
            <a:off x="6364224" y="2194560"/>
            <a:ext cx="4754880" cy="3977640"/>
          </a:xfrm>
          <a:prstGeom prst="rect">
            <a:avLst/>
          </a:prstGeom>
          <a:noFill/>
          <a:ln>
            <a:noFill/>
          </a:ln>
        </p:spPr>
        <p:txBody>
          <a:bodyPr spcFirstLastPara="1" wrap="square" lIns="91425" tIns="45700" rIns="91425" bIns="45700" anchor="t" anchorCtr="0">
            <a:normAutofit/>
          </a:bodyPr>
          <a:lstStyle>
            <a:lvl1pPr marL="457200" lvl="0" indent="-336550" algn="l">
              <a:lnSpc>
                <a:spcPct val="90000"/>
              </a:lnSpc>
              <a:spcBef>
                <a:spcPts val="1200"/>
              </a:spcBef>
              <a:spcAft>
                <a:spcPts val="0"/>
              </a:spcAft>
              <a:buSzPts val="1700"/>
              <a:buChar char="▪"/>
              <a:defRPr sz="2000"/>
            </a:lvl1pPr>
            <a:lvl2pPr marL="914400" lvl="1" indent="-325755" algn="l">
              <a:lnSpc>
                <a:spcPct val="90000"/>
              </a:lnSpc>
              <a:spcBef>
                <a:spcPts val="400"/>
              </a:spcBef>
              <a:spcAft>
                <a:spcPts val="0"/>
              </a:spcAft>
              <a:buSzPts val="1530"/>
              <a:buChar char="▪"/>
              <a:defRPr sz="1800"/>
            </a:lvl2pPr>
            <a:lvl3pPr marL="1371600" lvl="2" indent="-314960" algn="l">
              <a:lnSpc>
                <a:spcPct val="90000"/>
              </a:lnSpc>
              <a:spcBef>
                <a:spcPts val="400"/>
              </a:spcBef>
              <a:spcAft>
                <a:spcPts val="0"/>
              </a:spcAft>
              <a:buSzPts val="1360"/>
              <a:buChar char="▪"/>
              <a:defRPr sz="1600"/>
            </a:lvl3pPr>
            <a:lvl4pPr marL="1828800" lvl="3" indent="-314960" algn="l">
              <a:lnSpc>
                <a:spcPct val="90000"/>
              </a:lnSpc>
              <a:spcBef>
                <a:spcPts val="400"/>
              </a:spcBef>
              <a:spcAft>
                <a:spcPts val="0"/>
              </a:spcAft>
              <a:buSzPts val="1360"/>
              <a:buChar char="▪"/>
              <a:defRPr sz="1600"/>
            </a:lvl4pPr>
            <a:lvl5pPr marL="2286000" lvl="4" indent="-314960" algn="l">
              <a:lnSpc>
                <a:spcPct val="90000"/>
              </a:lnSpc>
              <a:spcBef>
                <a:spcPts val="400"/>
              </a:spcBef>
              <a:spcAft>
                <a:spcPts val="0"/>
              </a:spcAft>
              <a:buSzPts val="1360"/>
              <a:buChar char="▪"/>
              <a:defRPr sz="1600"/>
            </a:lvl5pPr>
            <a:lvl6pPr marL="2743200" lvl="5" indent="-314960" algn="l">
              <a:lnSpc>
                <a:spcPct val="90000"/>
              </a:lnSpc>
              <a:spcBef>
                <a:spcPts val="400"/>
              </a:spcBef>
              <a:spcAft>
                <a:spcPts val="0"/>
              </a:spcAft>
              <a:buSzPts val="1360"/>
              <a:buChar char="▪"/>
              <a:defRPr sz="1600"/>
            </a:lvl6pPr>
            <a:lvl7pPr marL="3200400" lvl="6" indent="-314960" algn="l">
              <a:lnSpc>
                <a:spcPct val="90000"/>
              </a:lnSpc>
              <a:spcBef>
                <a:spcPts val="400"/>
              </a:spcBef>
              <a:spcAft>
                <a:spcPts val="0"/>
              </a:spcAft>
              <a:buSzPts val="1360"/>
              <a:buChar char="▪"/>
              <a:defRPr sz="1600"/>
            </a:lvl7pPr>
            <a:lvl8pPr marL="3657600" lvl="7" indent="-314960" algn="l">
              <a:lnSpc>
                <a:spcPct val="90000"/>
              </a:lnSpc>
              <a:spcBef>
                <a:spcPts val="400"/>
              </a:spcBef>
              <a:spcAft>
                <a:spcPts val="0"/>
              </a:spcAft>
              <a:buSzPts val="1360"/>
              <a:buChar char="▪"/>
              <a:defRPr sz="1600"/>
            </a:lvl8pPr>
            <a:lvl9pPr marL="4114800" lvl="8" indent="-314960" algn="l">
              <a:lnSpc>
                <a:spcPct val="90000"/>
              </a:lnSpc>
              <a:spcBef>
                <a:spcPts val="400"/>
              </a:spcBef>
              <a:spcAft>
                <a:spcPts val="200"/>
              </a:spcAft>
              <a:buSzPts val="1360"/>
              <a:buChar char="▪"/>
              <a:defRPr sz="1600"/>
            </a:lvl9pPr>
          </a:lstStyle>
          <a:p>
            <a:endParaRPr/>
          </a:p>
        </p:txBody>
      </p:sp>
      <p:sp>
        <p:nvSpPr>
          <p:cNvPr id="72" name="Google Shape;72;p25"/>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5"/>
          <p:cNvSpPr txBox="1">
            <a:spLocks noGrp="1"/>
          </p:cNvSpPr>
          <p:nvPr>
            <p:ph type="ftr" idx="11"/>
          </p:nvPr>
        </p:nvSpPr>
        <p:spPr>
          <a:xfrm>
            <a:off x="1088136" y="6272784"/>
            <a:ext cx="632764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25"/>
          <p:cNvSpPr txBox="1">
            <a:spLocks noGrp="1"/>
          </p:cNvSpPr>
          <p:nvPr>
            <p:ph type="sldNum" idx="12"/>
          </p:nvPr>
        </p:nvSpPr>
        <p:spPr>
          <a:xfrm>
            <a:off x="11311128" y="6272784"/>
            <a:ext cx="64008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75"/>
        <p:cNvGrpSpPr/>
        <p:nvPr/>
      </p:nvGrpSpPr>
      <p:grpSpPr>
        <a:xfrm>
          <a:off x="0" y="0"/>
          <a:ext cx="0" cy="0"/>
          <a:chOff x="0" y="0"/>
          <a:chExt cx="0" cy="0"/>
        </a:xfrm>
      </p:grpSpPr>
      <p:sp>
        <p:nvSpPr>
          <p:cNvPr id="76" name="Google Shape;76;p26"/>
          <p:cNvSpPr txBox="1">
            <a:spLocks noGrp="1"/>
          </p:cNvSpPr>
          <p:nvPr>
            <p:ph type="title"/>
          </p:nvPr>
        </p:nvSpPr>
        <p:spPr>
          <a:xfrm>
            <a:off x="1069848" y="484632"/>
            <a:ext cx="10058400" cy="160934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26"/>
          <p:cNvSpPr txBox="1">
            <a:spLocks noGrp="1"/>
          </p:cNvSpPr>
          <p:nvPr>
            <p:ph type="body" idx="1"/>
          </p:nvPr>
        </p:nvSpPr>
        <p:spPr>
          <a:xfrm>
            <a:off x="1066800" y="2048256"/>
            <a:ext cx="4754880" cy="64008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200"/>
              </a:spcBef>
              <a:spcAft>
                <a:spcPts val="0"/>
              </a:spcAft>
              <a:buSzPts val="1700"/>
              <a:buNone/>
              <a:defRPr sz="2000" b="1">
                <a:solidFill>
                  <a:srgbClr val="9E3611"/>
                </a:solidFill>
              </a:defRPr>
            </a:lvl1pPr>
            <a:lvl2pPr marL="914400" lvl="1" indent="-228600" algn="l">
              <a:lnSpc>
                <a:spcPct val="90000"/>
              </a:lnSpc>
              <a:spcBef>
                <a:spcPts val="400"/>
              </a:spcBef>
              <a:spcAft>
                <a:spcPts val="0"/>
              </a:spcAft>
              <a:buSzPts val="1700"/>
              <a:buNone/>
              <a:defRPr sz="2000" b="1"/>
            </a:lvl2pPr>
            <a:lvl3pPr marL="1371600" lvl="2" indent="-228600" algn="l">
              <a:lnSpc>
                <a:spcPct val="90000"/>
              </a:lnSpc>
              <a:spcBef>
                <a:spcPts val="400"/>
              </a:spcBef>
              <a:spcAft>
                <a:spcPts val="0"/>
              </a:spcAft>
              <a:buSzPts val="1530"/>
              <a:buNone/>
              <a:defRPr sz="1800" b="1"/>
            </a:lvl3pPr>
            <a:lvl4pPr marL="1828800" lvl="3" indent="-228600" algn="l">
              <a:lnSpc>
                <a:spcPct val="90000"/>
              </a:lnSpc>
              <a:spcBef>
                <a:spcPts val="400"/>
              </a:spcBef>
              <a:spcAft>
                <a:spcPts val="0"/>
              </a:spcAft>
              <a:buSzPts val="1360"/>
              <a:buNone/>
              <a:defRPr sz="1600" b="1"/>
            </a:lvl4pPr>
            <a:lvl5pPr marL="2286000" lvl="4" indent="-228600" algn="l">
              <a:lnSpc>
                <a:spcPct val="90000"/>
              </a:lnSpc>
              <a:spcBef>
                <a:spcPts val="400"/>
              </a:spcBef>
              <a:spcAft>
                <a:spcPts val="0"/>
              </a:spcAft>
              <a:buSzPts val="1360"/>
              <a:buNone/>
              <a:defRPr sz="1600" b="1"/>
            </a:lvl5pPr>
            <a:lvl6pPr marL="2743200" lvl="5" indent="-228600" algn="l">
              <a:lnSpc>
                <a:spcPct val="90000"/>
              </a:lnSpc>
              <a:spcBef>
                <a:spcPts val="400"/>
              </a:spcBef>
              <a:spcAft>
                <a:spcPts val="0"/>
              </a:spcAft>
              <a:buSzPts val="1360"/>
              <a:buNone/>
              <a:defRPr sz="1600" b="1"/>
            </a:lvl6pPr>
            <a:lvl7pPr marL="3200400" lvl="6" indent="-228600" algn="l">
              <a:lnSpc>
                <a:spcPct val="90000"/>
              </a:lnSpc>
              <a:spcBef>
                <a:spcPts val="400"/>
              </a:spcBef>
              <a:spcAft>
                <a:spcPts val="0"/>
              </a:spcAft>
              <a:buSzPts val="1360"/>
              <a:buNone/>
              <a:defRPr sz="1600" b="1"/>
            </a:lvl7pPr>
            <a:lvl8pPr marL="3657600" lvl="7" indent="-228600" algn="l">
              <a:lnSpc>
                <a:spcPct val="90000"/>
              </a:lnSpc>
              <a:spcBef>
                <a:spcPts val="400"/>
              </a:spcBef>
              <a:spcAft>
                <a:spcPts val="0"/>
              </a:spcAft>
              <a:buSzPts val="1360"/>
              <a:buNone/>
              <a:defRPr sz="1600" b="1"/>
            </a:lvl8pPr>
            <a:lvl9pPr marL="4114800" lvl="8" indent="-228600" algn="l">
              <a:lnSpc>
                <a:spcPct val="90000"/>
              </a:lnSpc>
              <a:spcBef>
                <a:spcPts val="400"/>
              </a:spcBef>
              <a:spcAft>
                <a:spcPts val="200"/>
              </a:spcAft>
              <a:buSzPts val="1360"/>
              <a:buNone/>
              <a:defRPr sz="1600" b="1"/>
            </a:lvl9pPr>
          </a:lstStyle>
          <a:p>
            <a:endParaRPr/>
          </a:p>
        </p:txBody>
      </p:sp>
      <p:sp>
        <p:nvSpPr>
          <p:cNvPr id="78" name="Google Shape;78;p26"/>
          <p:cNvSpPr txBox="1">
            <a:spLocks noGrp="1"/>
          </p:cNvSpPr>
          <p:nvPr>
            <p:ph type="body" idx="2"/>
          </p:nvPr>
        </p:nvSpPr>
        <p:spPr>
          <a:xfrm>
            <a:off x="1069848" y="2743200"/>
            <a:ext cx="4754880" cy="3291840"/>
          </a:xfrm>
          <a:prstGeom prst="rect">
            <a:avLst/>
          </a:prstGeom>
          <a:noFill/>
          <a:ln>
            <a:noFill/>
          </a:ln>
        </p:spPr>
        <p:txBody>
          <a:bodyPr spcFirstLastPara="1" wrap="square" lIns="91425" tIns="45700" rIns="91425" bIns="45700" anchor="t" anchorCtr="0">
            <a:normAutofit/>
          </a:bodyPr>
          <a:lstStyle>
            <a:lvl1pPr marL="457200" lvl="0" indent="-336550" algn="l">
              <a:lnSpc>
                <a:spcPct val="90000"/>
              </a:lnSpc>
              <a:spcBef>
                <a:spcPts val="1200"/>
              </a:spcBef>
              <a:spcAft>
                <a:spcPts val="0"/>
              </a:spcAft>
              <a:buSzPts val="1700"/>
              <a:buChar char="▪"/>
              <a:defRPr sz="2000"/>
            </a:lvl1pPr>
            <a:lvl2pPr marL="914400" lvl="1" indent="-325755" algn="l">
              <a:lnSpc>
                <a:spcPct val="90000"/>
              </a:lnSpc>
              <a:spcBef>
                <a:spcPts val="400"/>
              </a:spcBef>
              <a:spcAft>
                <a:spcPts val="0"/>
              </a:spcAft>
              <a:buSzPts val="1530"/>
              <a:buChar char="▪"/>
              <a:defRPr sz="1800"/>
            </a:lvl2pPr>
            <a:lvl3pPr marL="1371600" lvl="2" indent="-314960" algn="l">
              <a:lnSpc>
                <a:spcPct val="90000"/>
              </a:lnSpc>
              <a:spcBef>
                <a:spcPts val="400"/>
              </a:spcBef>
              <a:spcAft>
                <a:spcPts val="0"/>
              </a:spcAft>
              <a:buSzPts val="1360"/>
              <a:buChar char="▪"/>
              <a:defRPr sz="1600"/>
            </a:lvl3pPr>
            <a:lvl4pPr marL="1828800" lvl="3" indent="-314960" algn="l">
              <a:lnSpc>
                <a:spcPct val="90000"/>
              </a:lnSpc>
              <a:spcBef>
                <a:spcPts val="400"/>
              </a:spcBef>
              <a:spcAft>
                <a:spcPts val="0"/>
              </a:spcAft>
              <a:buSzPts val="1360"/>
              <a:buChar char="▪"/>
              <a:defRPr sz="1600"/>
            </a:lvl4pPr>
            <a:lvl5pPr marL="2286000" lvl="4" indent="-314960" algn="l">
              <a:lnSpc>
                <a:spcPct val="90000"/>
              </a:lnSpc>
              <a:spcBef>
                <a:spcPts val="400"/>
              </a:spcBef>
              <a:spcAft>
                <a:spcPts val="0"/>
              </a:spcAft>
              <a:buSzPts val="1360"/>
              <a:buChar char="▪"/>
              <a:defRPr sz="1600"/>
            </a:lvl5pPr>
            <a:lvl6pPr marL="2743200" lvl="5" indent="-314960" algn="l">
              <a:lnSpc>
                <a:spcPct val="90000"/>
              </a:lnSpc>
              <a:spcBef>
                <a:spcPts val="400"/>
              </a:spcBef>
              <a:spcAft>
                <a:spcPts val="0"/>
              </a:spcAft>
              <a:buSzPts val="1360"/>
              <a:buChar char="▪"/>
              <a:defRPr sz="1600"/>
            </a:lvl6pPr>
            <a:lvl7pPr marL="3200400" lvl="6" indent="-314960" algn="l">
              <a:lnSpc>
                <a:spcPct val="90000"/>
              </a:lnSpc>
              <a:spcBef>
                <a:spcPts val="400"/>
              </a:spcBef>
              <a:spcAft>
                <a:spcPts val="0"/>
              </a:spcAft>
              <a:buSzPts val="1360"/>
              <a:buChar char="▪"/>
              <a:defRPr sz="1600"/>
            </a:lvl7pPr>
            <a:lvl8pPr marL="3657600" lvl="7" indent="-314960" algn="l">
              <a:lnSpc>
                <a:spcPct val="90000"/>
              </a:lnSpc>
              <a:spcBef>
                <a:spcPts val="400"/>
              </a:spcBef>
              <a:spcAft>
                <a:spcPts val="0"/>
              </a:spcAft>
              <a:buSzPts val="1360"/>
              <a:buChar char="▪"/>
              <a:defRPr sz="1600"/>
            </a:lvl8pPr>
            <a:lvl9pPr marL="4114800" lvl="8" indent="-314960" algn="l">
              <a:lnSpc>
                <a:spcPct val="90000"/>
              </a:lnSpc>
              <a:spcBef>
                <a:spcPts val="400"/>
              </a:spcBef>
              <a:spcAft>
                <a:spcPts val="200"/>
              </a:spcAft>
              <a:buSzPts val="1360"/>
              <a:buChar char="▪"/>
              <a:defRPr sz="1600"/>
            </a:lvl9pPr>
          </a:lstStyle>
          <a:p>
            <a:endParaRPr/>
          </a:p>
        </p:txBody>
      </p:sp>
      <p:sp>
        <p:nvSpPr>
          <p:cNvPr id="79" name="Google Shape;79;p26"/>
          <p:cNvSpPr txBox="1">
            <a:spLocks noGrp="1"/>
          </p:cNvSpPr>
          <p:nvPr>
            <p:ph type="body" idx="3"/>
          </p:nvPr>
        </p:nvSpPr>
        <p:spPr>
          <a:xfrm>
            <a:off x="6364224" y="2048256"/>
            <a:ext cx="4754880" cy="64008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200"/>
              </a:spcBef>
              <a:spcAft>
                <a:spcPts val="0"/>
              </a:spcAft>
              <a:buSzPts val="1700"/>
              <a:buNone/>
              <a:defRPr sz="2000" b="1">
                <a:solidFill>
                  <a:srgbClr val="9E3611"/>
                </a:solidFill>
              </a:defRPr>
            </a:lvl1pPr>
            <a:lvl2pPr marL="914400" lvl="1" indent="-228600" algn="l">
              <a:lnSpc>
                <a:spcPct val="90000"/>
              </a:lnSpc>
              <a:spcBef>
                <a:spcPts val="400"/>
              </a:spcBef>
              <a:spcAft>
                <a:spcPts val="0"/>
              </a:spcAft>
              <a:buSzPts val="1700"/>
              <a:buNone/>
              <a:defRPr sz="2000" b="1"/>
            </a:lvl2pPr>
            <a:lvl3pPr marL="1371600" lvl="2" indent="-228600" algn="l">
              <a:lnSpc>
                <a:spcPct val="90000"/>
              </a:lnSpc>
              <a:spcBef>
                <a:spcPts val="400"/>
              </a:spcBef>
              <a:spcAft>
                <a:spcPts val="0"/>
              </a:spcAft>
              <a:buSzPts val="1530"/>
              <a:buNone/>
              <a:defRPr sz="1800" b="1"/>
            </a:lvl3pPr>
            <a:lvl4pPr marL="1828800" lvl="3" indent="-228600" algn="l">
              <a:lnSpc>
                <a:spcPct val="90000"/>
              </a:lnSpc>
              <a:spcBef>
                <a:spcPts val="400"/>
              </a:spcBef>
              <a:spcAft>
                <a:spcPts val="0"/>
              </a:spcAft>
              <a:buSzPts val="1360"/>
              <a:buNone/>
              <a:defRPr sz="1600" b="1"/>
            </a:lvl4pPr>
            <a:lvl5pPr marL="2286000" lvl="4" indent="-228600" algn="l">
              <a:lnSpc>
                <a:spcPct val="90000"/>
              </a:lnSpc>
              <a:spcBef>
                <a:spcPts val="400"/>
              </a:spcBef>
              <a:spcAft>
                <a:spcPts val="0"/>
              </a:spcAft>
              <a:buSzPts val="1360"/>
              <a:buNone/>
              <a:defRPr sz="1600" b="1"/>
            </a:lvl5pPr>
            <a:lvl6pPr marL="2743200" lvl="5" indent="-228600" algn="l">
              <a:lnSpc>
                <a:spcPct val="90000"/>
              </a:lnSpc>
              <a:spcBef>
                <a:spcPts val="400"/>
              </a:spcBef>
              <a:spcAft>
                <a:spcPts val="0"/>
              </a:spcAft>
              <a:buSzPts val="1360"/>
              <a:buNone/>
              <a:defRPr sz="1600" b="1"/>
            </a:lvl6pPr>
            <a:lvl7pPr marL="3200400" lvl="6" indent="-228600" algn="l">
              <a:lnSpc>
                <a:spcPct val="90000"/>
              </a:lnSpc>
              <a:spcBef>
                <a:spcPts val="400"/>
              </a:spcBef>
              <a:spcAft>
                <a:spcPts val="0"/>
              </a:spcAft>
              <a:buSzPts val="1360"/>
              <a:buNone/>
              <a:defRPr sz="1600" b="1"/>
            </a:lvl7pPr>
            <a:lvl8pPr marL="3657600" lvl="7" indent="-228600" algn="l">
              <a:lnSpc>
                <a:spcPct val="90000"/>
              </a:lnSpc>
              <a:spcBef>
                <a:spcPts val="400"/>
              </a:spcBef>
              <a:spcAft>
                <a:spcPts val="0"/>
              </a:spcAft>
              <a:buSzPts val="1360"/>
              <a:buNone/>
              <a:defRPr sz="1600" b="1"/>
            </a:lvl8pPr>
            <a:lvl9pPr marL="4114800" lvl="8" indent="-228600" algn="l">
              <a:lnSpc>
                <a:spcPct val="90000"/>
              </a:lnSpc>
              <a:spcBef>
                <a:spcPts val="400"/>
              </a:spcBef>
              <a:spcAft>
                <a:spcPts val="200"/>
              </a:spcAft>
              <a:buSzPts val="1360"/>
              <a:buNone/>
              <a:defRPr sz="1600" b="1"/>
            </a:lvl9pPr>
          </a:lstStyle>
          <a:p>
            <a:endParaRPr/>
          </a:p>
        </p:txBody>
      </p:sp>
      <p:sp>
        <p:nvSpPr>
          <p:cNvPr id="80" name="Google Shape;80;p26"/>
          <p:cNvSpPr txBox="1">
            <a:spLocks noGrp="1"/>
          </p:cNvSpPr>
          <p:nvPr>
            <p:ph type="body" idx="4"/>
          </p:nvPr>
        </p:nvSpPr>
        <p:spPr>
          <a:xfrm>
            <a:off x="6364224" y="2743200"/>
            <a:ext cx="4754880" cy="3291840"/>
          </a:xfrm>
          <a:prstGeom prst="rect">
            <a:avLst/>
          </a:prstGeom>
          <a:noFill/>
          <a:ln>
            <a:noFill/>
          </a:ln>
        </p:spPr>
        <p:txBody>
          <a:bodyPr spcFirstLastPara="1" wrap="square" lIns="91425" tIns="45700" rIns="91425" bIns="45700" anchor="t" anchorCtr="0">
            <a:normAutofit/>
          </a:bodyPr>
          <a:lstStyle>
            <a:lvl1pPr marL="457200" lvl="0" indent="-336550" algn="l">
              <a:lnSpc>
                <a:spcPct val="90000"/>
              </a:lnSpc>
              <a:spcBef>
                <a:spcPts val="1200"/>
              </a:spcBef>
              <a:spcAft>
                <a:spcPts val="0"/>
              </a:spcAft>
              <a:buSzPts val="1700"/>
              <a:buChar char="▪"/>
              <a:defRPr sz="2000"/>
            </a:lvl1pPr>
            <a:lvl2pPr marL="914400" lvl="1" indent="-325755" algn="l">
              <a:lnSpc>
                <a:spcPct val="90000"/>
              </a:lnSpc>
              <a:spcBef>
                <a:spcPts val="400"/>
              </a:spcBef>
              <a:spcAft>
                <a:spcPts val="0"/>
              </a:spcAft>
              <a:buSzPts val="1530"/>
              <a:buChar char="▪"/>
              <a:defRPr sz="1800"/>
            </a:lvl2pPr>
            <a:lvl3pPr marL="1371600" lvl="2" indent="-314960" algn="l">
              <a:lnSpc>
                <a:spcPct val="90000"/>
              </a:lnSpc>
              <a:spcBef>
                <a:spcPts val="400"/>
              </a:spcBef>
              <a:spcAft>
                <a:spcPts val="0"/>
              </a:spcAft>
              <a:buSzPts val="1360"/>
              <a:buChar char="▪"/>
              <a:defRPr sz="1600"/>
            </a:lvl3pPr>
            <a:lvl4pPr marL="1828800" lvl="3" indent="-314960" algn="l">
              <a:lnSpc>
                <a:spcPct val="90000"/>
              </a:lnSpc>
              <a:spcBef>
                <a:spcPts val="400"/>
              </a:spcBef>
              <a:spcAft>
                <a:spcPts val="0"/>
              </a:spcAft>
              <a:buSzPts val="1360"/>
              <a:buChar char="▪"/>
              <a:defRPr sz="1600"/>
            </a:lvl4pPr>
            <a:lvl5pPr marL="2286000" lvl="4" indent="-314960" algn="l">
              <a:lnSpc>
                <a:spcPct val="90000"/>
              </a:lnSpc>
              <a:spcBef>
                <a:spcPts val="400"/>
              </a:spcBef>
              <a:spcAft>
                <a:spcPts val="0"/>
              </a:spcAft>
              <a:buSzPts val="1360"/>
              <a:buChar char="▪"/>
              <a:defRPr sz="1600"/>
            </a:lvl5pPr>
            <a:lvl6pPr marL="2743200" lvl="5" indent="-314960" algn="l">
              <a:lnSpc>
                <a:spcPct val="90000"/>
              </a:lnSpc>
              <a:spcBef>
                <a:spcPts val="400"/>
              </a:spcBef>
              <a:spcAft>
                <a:spcPts val="0"/>
              </a:spcAft>
              <a:buSzPts val="1360"/>
              <a:buChar char="▪"/>
              <a:defRPr sz="1600"/>
            </a:lvl6pPr>
            <a:lvl7pPr marL="3200400" lvl="6" indent="-314960" algn="l">
              <a:lnSpc>
                <a:spcPct val="90000"/>
              </a:lnSpc>
              <a:spcBef>
                <a:spcPts val="400"/>
              </a:spcBef>
              <a:spcAft>
                <a:spcPts val="0"/>
              </a:spcAft>
              <a:buSzPts val="1360"/>
              <a:buChar char="▪"/>
              <a:defRPr sz="1600"/>
            </a:lvl7pPr>
            <a:lvl8pPr marL="3657600" lvl="7" indent="-314960" algn="l">
              <a:lnSpc>
                <a:spcPct val="90000"/>
              </a:lnSpc>
              <a:spcBef>
                <a:spcPts val="400"/>
              </a:spcBef>
              <a:spcAft>
                <a:spcPts val="0"/>
              </a:spcAft>
              <a:buSzPts val="1360"/>
              <a:buChar char="▪"/>
              <a:defRPr sz="1600"/>
            </a:lvl8pPr>
            <a:lvl9pPr marL="4114800" lvl="8" indent="-314960" algn="l">
              <a:lnSpc>
                <a:spcPct val="90000"/>
              </a:lnSpc>
              <a:spcBef>
                <a:spcPts val="400"/>
              </a:spcBef>
              <a:spcAft>
                <a:spcPts val="200"/>
              </a:spcAft>
              <a:buSzPts val="1360"/>
              <a:buChar char="▪"/>
              <a:defRPr sz="1600"/>
            </a:lvl9pPr>
          </a:lstStyle>
          <a:p>
            <a:endParaRPr/>
          </a:p>
        </p:txBody>
      </p:sp>
      <p:sp>
        <p:nvSpPr>
          <p:cNvPr id="81" name="Google Shape;81;p26"/>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6"/>
          <p:cNvSpPr txBox="1">
            <a:spLocks noGrp="1"/>
          </p:cNvSpPr>
          <p:nvPr>
            <p:ph type="ftr" idx="11"/>
          </p:nvPr>
        </p:nvSpPr>
        <p:spPr>
          <a:xfrm>
            <a:off x="1088136" y="6272784"/>
            <a:ext cx="632764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6"/>
          <p:cNvSpPr txBox="1">
            <a:spLocks noGrp="1"/>
          </p:cNvSpPr>
          <p:nvPr>
            <p:ph type="sldNum" idx="12"/>
          </p:nvPr>
        </p:nvSpPr>
        <p:spPr>
          <a:xfrm>
            <a:off x="11311128" y="6272784"/>
            <a:ext cx="64008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4"/>
        <p:cNvGrpSpPr/>
        <p:nvPr/>
      </p:nvGrpSpPr>
      <p:grpSpPr>
        <a:xfrm>
          <a:off x="0" y="0"/>
          <a:ext cx="0" cy="0"/>
          <a:chOff x="0" y="0"/>
          <a:chExt cx="0" cy="0"/>
        </a:xfrm>
      </p:grpSpPr>
      <p:sp>
        <p:nvSpPr>
          <p:cNvPr id="85" name="Google Shape;85;p27"/>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27"/>
          <p:cNvSpPr txBox="1">
            <a:spLocks noGrp="1"/>
          </p:cNvSpPr>
          <p:nvPr>
            <p:ph type="ftr" idx="11"/>
          </p:nvPr>
        </p:nvSpPr>
        <p:spPr>
          <a:xfrm>
            <a:off x="1088136" y="6272784"/>
            <a:ext cx="632764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27"/>
          <p:cNvSpPr txBox="1">
            <a:spLocks noGrp="1"/>
          </p:cNvSpPr>
          <p:nvPr>
            <p:ph type="sldNum" idx="12"/>
          </p:nvPr>
        </p:nvSpPr>
        <p:spPr>
          <a:xfrm>
            <a:off x="11311128" y="6272784"/>
            <a:ext cx="64008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8"/>
          <p:cNvSpPr txBox="1">
            <a:spLocks noGrp="1"/>
          </p:cNvSpPr>
          <p:nvPr>
            <p:ph type="title"/>
          </p:nvPr>
        </p:nvSpPr>
        <p:spPr>
          <a:xfrm>
            <a:off x="1069848" y="484632"/>
            <a:ext cx="10058400" cy="1609344"/>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SzPts val="5400"/>
              <a:buFont typeface="Rockwell"/>
              <a:buNone/>
              <a:defRPr sz="5400" b="0" i="0" u="none" strike="noStrike" cap="none">
                <a:latin typeface="Rockwell"/>
                <a:ea typeface="Rockwell"/>
                <a:cs typeface="Rockwell"/>
                <a:sym typeface="Rockwe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8"/>
          <p:cNvSpPr txBox="1">
            <a:spLocks noGrp="1"/>
          </p:cNvSpPr>
          <p:nvPr>
            <p:ph type="body" idx="1"/>
          </p:nvPr>
        </p:nvSpPr>
        <p:spPr>
          <a:xfrm>
            <a:off x="1069848" y="2121408"/>
            <a:ext cx="10058400" cy="4050792"/>
          </a:xfrm>
          <a:prstGeom prst="rect">
            <a:avLst/>
          </a:prstGeom>
          <a:noFill/>
          <a:ln>
            <a:noFill/>
          </a:ln>
        </p:spPr>
        <p:txBody>
          <a:bodyPr spcFirstLastPara="1" wrap="square" lIns="91425" tIns="45700" rIns="91425" bIns="45700" anchor="t" anchorCtr="0">
            <a:normAutofit/>
          </a:bodyPr>
          <a:lstStyle>
            <a:lvl1pPr marL="457200" marR="0" lvl="0" indent="-336550" algn="l" rtl="0">
              <a:lnSpc>
                <a:spcPct val="90000"/>
              </a:lnSpc>
              <a:spcBef>
                <a:spcPts val="1200"/>
              </a:spcBef>
              <a:spcAft>
                <a:spcPts val="0"/>
              </a:spcAft>
              <a:buClr>
                <a:srgbClr val="9E3611"/>
              </a:buClr>
              <a:buSzPts val="1700"/>
              <a:buFont typeface="Noto Sans Symbols"/>
              <a:buChar char="▪"/>
              <a:defRPr sz="2000" b="0" i="0" u="none" strike="noStrike" cap="none">
                <a:solidFill>
                  <a:schemeClr val="dk1"/>
                </a:solidFill>
                <a:latin typeface="Rockwell"/>
                <a:ea typeface="Rockwell"/>
                <a:cs typeface="Rockwell"/>
                <a:sym typeface="Rockwell"/>
              </a:defRPr>
            </a:lvl1pPr>
            <a:lvl2pPr marL="914400" marR="0" lvl="1" indent="-325755" algn="l" rtl="0">
              <a:lnSpc>
                <a:spcPct val="90000"/>
              </a:lnSpc>
              <a:spcBef>
                <a:spcPts val="400"/>
              </a:spcBef>
              <a:spcAft>
                <a:spcPts val="0"/>
              </a:spcAft>
              <a:buClr>
                <a:srgbClr val="9E3611"/>
              </a:buClr>
              <a:buSzPts val="1530"/>
              <a:buFont typeface="Noto Sans Symbols"/>
              <a:buChar char="▪"/>
              <a:defRPr sz="1800" b="0" i="0" u="none" strike="noStrike" cap="none">
                <a:solidFill>
                  <a:schemeClr val="dk1"/>
                </a:solidFill>
                <a:latin typeface="Rockwell"/>
                <a:ea typeface="Rockwell"/>
                <a:cs typeface="Rockwell"/>
                <a:sym typeface="Rockwell"/>
              </a:defRPr>
            </a:lvl2pPr>
            <a:lvl3pPr marL="1371600" marR="0" lvl="2" indent="-314960" algn="l" rtl="0">
              <a:lnSpc>
                <a:spcPct val="90000"/>
              </a:lnSpc>
              <a:spcBef>
                <a:spcPts val="400"/>
              </a:spcBef>
              <a:spcAft>
                <a:spcPts val="0"/>
              </a:spcAft>
              <a:buClr>
                <a:srgbClr val="9E3611"/>
              </a:buClr>
              <a:buSzPts val="1360"/>
              <a:buFont typeface="Noto Sans Symbols"/>
              <a:buChar char="▪"/>
              <a:defRPr sz="1600" b="0" i="0" u="none" strike="noStrike" cap="none">
                <a:solidFill>
                  <a:schemeClr val="dk1"/>
                </a:solidFill>
                <a:latin typeface="Rockwell"/>
                <a:ea typeface="Rockwell"/>
                <a:cs typeface="Rockwell"/>
                <a:sym typeface="Rockwell"/>
              </a:defRPr>
            </a:lvl3pPr>
            <a:lvl4pPr marL="1828800" marR="0" lvl="3" indent="-314960" algn="l" rtl="0">
              <a:lnSpc>
                <a:spcPct val="90000"/>
              </a:lnSpc>
              <a:spcBef>
                <a:spcPts val="400"/>
              </a:spcBef>
              <a:spcAft>
                <a:spcPts val="0"/>
              </a:spcAft>
              <a:buClr>
                <a:srgbClr val="9E3611"/>
              </a:buClr>
              <a:buSzPts val="1360"/>
              <a:buFont typeface="Noto Sans Symbols"/>
              <a:buChar char="▪"/>
              <a:defRPr sz="1600" b="0" i="0" u="none" strike="noStrike" cap="none">
                <a:solidFill>
                  <a:schemeClr val="dk1"/>
                </a:solidFill>
                <a:latin typeface="Rockwell"/>
                <a:ea typeface="Rockwell"/>
                <a:cs typeface="Rockwell"/>
                <a:sym typeface="Rockwell"/>
              </a:defRPr>
            </a:lvl4pPr>
            <a:lvl5pPr marL="2286000" marR="0" lvl="4" indent="-314960" algn="l" rtl="0">
              <a:lnSpc>
                <a:spcPct val="90000"/>
              </a:lnSpc>
              <a:spcBef>
                <a:spcPts val="400"/>
              </a:spcBef>
              <a:spcAft>
                <a:spcPts val="0"/>
              </a:spcAft>
              <a:buClr>
                <a:srgbClr val="9E3611"/>
              </a:buClr>
              <a:buSzPts val="1360"/>
              <a:buFont typeface="Noto Sans Symbols"/>
              <a:buChar char="▪"/>
              <a:defRPr sz="1600" b="0" i="0" u="none" strike="noStrike" cap="none">
                <a:solidFill>
                  <a:schemeClr val="dk1"/>
                </a:solidFill>
                <a:latin typeface="Rockwell"/>
                <a:ea typeface="Rockwell"/>
                <a:cs typeface="Rockwell"/>
                <a:sym typeface="Rockwell"/>
              </a:defRPr>
            </a:lvl5pPr>
            <a:lvl6pPr marL="2743200" marR="0" lvl="5" indent="-314960" algn="l" rtl="0">
              <a:lnSpc>
                <a:spcPct val="90000"/>
              </a:lnSpc>
              <a:spcBef>
                <a:spcPts val="400"/>
              </a:spcBef>
              <a:spcAft>
                <a:spcPts val="0"/>
              </a:spcAft>
              <a:buClr>
                <a:srgbClr val="9E3611"/>
              </a:buClr>
              <a:buSzPts val="1360"/>
              <a:buFont typeface="Noto Sans Symbols"/>
              <a:buChar char="▪"/>
              <a:defRPr sz="1600" b="0" i="0" u="none" strike="noStrike" cap="none">
                <a:solidFill>
                  <a:schemeClr val="dk1"/>
                </a:solidFill>
                <a:latin typeface="Rockwell"/>
                <a:ea typeface="Rockwell"/>
                <a:cs typeface="Rockwell"/>
                <a:sym typeface="Rockwell"/>
              </a:defRPr>
            </a:lvl6pPr>
            <a:lvl7pPr marL="3200400" marR="0" lvl="6" indent="-314960" algn="l" rtl="0">
              <a:lnSpc>
                <a:spcPct val="90000"/>
              </a:lnSpc>
              <a:spcBef>
                <a:spcPts val="400"/>
              </a:spcBef>
              <a:spcAft>
                <a:spcPts val="0"/>
              </a:spcAft>
              <a:buClr>
                <a:srgbClr val="9E3611"/>
              </a:buClr>
              <a:buSzPts val="1360"/>
              <a:buFont typeface="Noto Sans Symbols"/>
              <a:buChar char="▪"/>
              <a:defRPr sz="1600" b="0" i="0" u="none" strike="noStrike" cap="none">
                <a:solidFill>
                  <a:schemeClr val="dk1"/>
                </a:solidFill>
                <a:latin typeface="Rockwell"/>
                <a:ea typeface="Rockwell"/>
                <a:cs typeface="Rockwell"/>
                <a:sym typeface="Rockwell"/>
              </a:defRPr>
            </a:lvl7pPr>
            <a:lvl8pPr marL="3657600" marR="0" lvl="7" indent="-314960" algn="l" rtl="0">
              <a:lnSpc>
                <a:spcPct val="90000"/>
              </a:lnSpc>
              <a:spcBef>
                <a:spcPts val="400"/>
              </a:spcBef>
              <a:spcAft>
                <a:spcPts val="0"/>
              </a:spcAft>
              <a:buClr>
                <a:srgbClr val="9E3611"/>
              </a:buClr>
              <a:buSzPts val="1360"/>
              <a:buFont typeface="Noto Sans Symbols"/>
              <a:buChar char="▪"/>
              <a:defRPr sz="1600" b="0" i="0" u="none" strike="noStrike" cap="none">
                <a:solidFill>
                  <a:schemeClr val="dk1"/>
                </a:solidFill>
                <a:latin typeface="Rockwell"/>
                <a:ea typeface="Rockwell"/>
                <a:cs typeface="Rockwell"/>
                <a:sym typeface="Rockwell"/>
              </a:defRPr>
            </a:lvl8pPr>
            <a:lvl9pPr marL="4114800" marR="0" lvl="8" indent="-314960" algn="l" rtl="0">
              <a:lnSpc>
                <a:spcPct val="90000"/>
              </a:lnSpc>
              <a:spcBef>
                <a:spcPts val="400"/>
              </a:spcBef>
              <a:spcAft>
                <a:spcPts val="200"/>
              </a:spcAft>
              <a:buClr>
                <a:srgbClr val="9E3611"/>
              </a:buClr>
              <a:buSzPts val="1360"/>
              <a:buFont typeface="Noto Sans Symbols"/>
              <a:buChar char="▪"/>
              <a:defRPr sz="1600" b="0" i="0" u="none" strike="noStrike" cap="none">
                <a:solidFill>
                  <a:schemeClr val="dk1"/>
                </a:solidFill>
                <a:latin typeface="Rockwell"/>
                <a:ea typeface="Rockwell"/>
                <a:cs typeface="Rockwell"/>
                <a:sym typeface="Rockwell"/>
              </a:defRPr>
            </a:lvl9pPr>
          </a:lstStyle>
          <a:p>
            <a:endParaRPr/>
          </a:p>
        </p:txBody>
      </p:sp>
      <p:sp>
        <p:nvSpPr>
          <p:cNvPr id="8" name="Google Shape;8;p18"/>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100" b="0" i="0" u="none" strike="noStrike" cap="none">
                <a:solidFill>
                  <a:schemeClr val="dk2"/>
                </a:solidFill>
                <a:latin typeface="Rockwell"/>
                <a:ea typeface="Rockwell"/>
                <a:cs typeface="Rockwell"/>
                <a:sym typeface="Rockwell"/>
              </a:defRPr>
            </a:lvl1pPr>
            <a:lvl2pPr marR="0" lvl="1" algn="l" rtl="0">
              <a:spcBef>
                <a:spcPts val="0"/>
              </a:spcBef>
              <a:spcAft>
                <a:spcPts val="0"/>
              </a:spcAft>
              <a:buSzPts val="1400"/>
              <a:buNone/>
              <a:defRPr sz="1800" b="0" i="0" u="none" strike="noStrike" cap="none">
                <a:solidFill>
                  <a:schemeClr val="dk1"/>
                </a:solidFill>
                <a:latin typeface="Rockwell"/>
                <a:ea typeface="Rockwell"/>
                <a:cs typeface="Rockwell"/>
                <a:sym typeface="Rockwell"/>
              </a:defRPr>
            </a:lvl2pPr>
            <a:lvl3pPr marR="0" lvl="2" algn="l" rtl="0">
              <a:spcBef>
                <a:spcPts val="0"/>
              </a:spcBef>
              <a:spcAft>
                <a:spcPts val="0"/>
              </a:spcAft>
              <a:buSzPts val="1400"/>
              <a:buNone/>
              <a:defRPr sz="1800" b="0" i="0" u="none" strike="noStrike" cap="none">
                <a:solidFill>
                  <a:schemeClr val="dk1"/>
                </a:solidFill>
                <a:latin typeface="Rockwell"/>
                <a:ea typeface="Rockwell"/>
                <a:cs typeface="Rockwell"/>
                <a:sym typeface="Rockwell"/>
              </a:defRPr>
            </a:lvl3pPr>
            <a:lvl4pPr marR="0" lvl="3" algn="l" rtl="0">
              <a:spcBef>
                <a:spcPts val="0"/>
              </a:spcBef>
              <a:spcAft>
                <a:spcPts val="0"/>
              </a:spcAft>
              <a:buSzPts val="1400"/>
              <a:buNone/>
              <a:defRPr sz="1800" b="0" i="0" u="none" strike="noStrike" cap="none">
                <a:solidFill>
                  <a:schemeClr val="dk1"/>
                </a:solidFill>
                <a:latin typeface="Rockwell"/>
                <a:ea typeface="Rockwell"/>
                <a:cs typeface="Rockwell"/>
                <a:sym typeface="Rockwell"/>
              </a:defRPr>
            </a:lvl4pPr>
            <a:lvl5pPr marR="0" lvl="4" algn="l" rtl="0">
              <a:spcBef>
                <a:spcPts val="0"/>
              </a:spcBef>
              <a:spcAft>
                <a:spcPts val="0"/>
              </a:spcAft>
              <a:buSzPts val="1400"/>
              <a:buNone/>
              <a:defRPr sz="1800" b="0" i="0" u="none" strike="noStrike" cap="none">
                <a:solidFill>
                  <a:schemeClr val="dk1"/>
                </a:solidFill>
                <a:latin typeface="Rockwell"/>
                <a:ea typeface="Rockwell"/>
                <a:cs typeface="Rockwell"/>
                <a:sym typeface="Rockwell"/>
              </a:defRPr>
            </a:lvl5pPr>
            <a:lvl6pPr marR="0" lvl="5" algn="l" rtl="0">
              <a:spcBef>
                <a:spcPts val="0"/>
              </a:spcBef>
              <a:spcAft>
                <a:spcPts val="0"/>
              </a:spcAft>
              <a:buSzPts val="1400"/>
              <a:buNone/>
              <a:defRPr sz="1800" b="0" i="0" u="none" strike="noStrike" cap="none">
                <a:solidFill>
                  <a:schemeClr val="dk1"/>
                </a:solidFill>
                <a:latin typeface="Rockwell"/>
                <a:ea typeface="Rockwell"/>
                <a:cs typeface="Rockwell"/>
                <a:sym typeface="Rockwell"/>
              </a:defRPr>
            </a:lvl6pPr>
            <a:lvl7pPr marR="0" lvl="6" algn="l" rtl="0">
              <a:spcBef>
                <a:spcPts val="0"/>
              </a:spcBef>
              <a:spcAft>
                <a:spcPts val="0"/>
              </a:spcAft>
              <a:buSzPts val="1400"/>
              <a:buNone/>
              <a:defRPr sz="1800" b="0" i="0" u="none" strike="noStrike" cap="none">
                <a:solidFill>
                  <a:schemeClr val="dk1"/>
                </a:solidFill>
                <a:latin typeface="Rockwell"/>
                <a:ea typeface="Rockwell"/>
                <a:cs typeface="Rockwell"/>
                <a:sym typeface="Rockwell"/>
              </a:defRPr>
            </a:lvl7pPr>
            <a:lvl8pPr marR="0" lvl="7" algn="l" rtl="0">
              <a:spcBef>
                <a:spcPts val="0"/>
              </a:spcBef>
              <a:spcAft>
                <a:spcPts val="0"/>
              </a:spcAft>
              <a:buSzPts val="1400"/>
              <a:buNone/>
              <a:defRPr sz="1800" b="0" i="0" u="none" strike="noStrike" cap="none">
                <a:solidFill>
                  <a:schemeClr val="dk1"/>
                </a:solidFill>
                <a:latin typeface="Rockwell"/>
                <a:ea typeface="Rockwell"/>
                <a:cs typeface="Rockwell"/>
                <a:sym typeface="Rockwell"/>
              </a:defRPr>
            </a:lvl8pPr>
            <a:lvl9pPr marR="0" lvl="8" algn="l" rtl="0">
              <a:spcBef>
                <a:spcPts val="0"/>
              </a:spcBef>
              <a:spcAft>
                <a:spcPts val="0"/>
              </a:spcAft>
              <a:buSzPts val="1400"/>
              <a:buNone/>
              <a:defRPr sz="1800" b="0" i="0" u="none" strike="noStrike" cap="none">
                <a:solidFill>
                  <a:schemeClr val="dk1"/>
                </a:solidFill>
                <a:latin typeface="Rockwell"/>
                <a:ea typeface="Rockwell"/>
                <a:cs typeface="Rockwell"/>
                <a:sym typeface="Rockwell"/>
              </a:defRPr>
            </a:lvl9pPr>
          </a:lstStyle>
          <a:p>
            <a:endParaRPr/>
          </a:p>
        </p:txBody>
      </p:sp>
      <p:sp>
        <p:nvSpPr>
          <p:cNvPr id="9" name="Google Shape;9;p18"/>
          <p:cNvSpPr txBox="1">
            <a:spLocks noGrp="1"/>
          </p:cNvSpPr>
          <p:nvPr>
            <p:ph type="ftr" idx="11"/>
          </p:nvPr>
        </p:nvSpPr>
        <p:spPr>
          <a:xfrm>
            <a:off x="1088136" y="6272784"/>
            <a:ext cx="6327648"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100" b="0" i="0" u="none" strike="noStrike" cap="none">
                <a:solidFill>
                  <a:schemeClr val="dk2"/>
                </a:solidFill>
                <a:latin typeface="Rockwell"/>
                <a:ea typeface="Rockwell"/>
                <a:cs typeface="Rockwell"/>
                <a:sym typeface="Rockwell"/>
              </a:defRPr>
            </a:lvl1pPr>
            <a:lvl2pPr marR="0" lvl="1" algn="l" rtl="0">
              <a:spcBef>
                <a:spcPts val="0"/>
              </a:spcBef>
              <a:spcAft>
                <a:spcPts val="0"/>
              </a:spcAft>
              <a:buSzPts val="1400"/>
              <a:buNone/>
              <a:defRPr sz="1800" b="0" i="0" u="none" strike="noStrike" cap="none">
                <a:solidFill>
                  <a:schemeClr val="dk1"/>
                </a:solidFill>
                <a:latin typeface="Rockwell"/>
                <a:ea typeface="Rockwell"/>
                <a:cs typeface="Rockwell"/>
                <a:sym typeface="Rockwell"/>
              </a:defRPr>
            </a:lvl2pPr>
            <a:lvl3pPr marR="0" lvl="2" algn="l" rtl="0">
              <a:spcBef>
                <a:spcPts val="0"/>
              </a:spcBef>
              <a:spcAft>
                <a:spcPts val="0"/>
              </a:spcAft>
              <a:buSzPts val="1400"/>
              <a:buNone/>
              <a:defRPr sz="1800" b="0" i="0" u="none" strike="noStrike" cap="none">
                <a:solidFill>
                  <a:schemeClr val="dk1"/>
                </a:solidFill>
                <a:latin typeface="Rockwell"/>
                <a:ea typeface="Rockwell"/>
                <a:cs typeface="Rockwell"/>
                <a:sym typeface="Rockwell"/>
              </a:defRPr>
            </a:lvl3pPr>
            <a:lvl4pPr marR="0" lvl="3" algn="l" rtl="0">
              <a:spcBef>
                <a:spcPts val="0"/>
              </a:spcBef>
              <a:spcAft>
                <a:spcPts val="0"/>
              </a:spcAft>
              <a:buSzPts val="1400"/>
              <a:buNone/>
              <a:defRPr sz="1800" b="0" i="0" u="none" strike="noStrike" cap="none">
                <a:solidFill>
                  <a:schemeClr val="dk1"/>
                </a:solidFill>
                <a:latin typeface="Rockwell"/>
                <a:ea typeface="Rockwell"/>
                <a:cs typeface="Rockwell"/>
                <a:sym typeface="Rockwell"/>
              </a:defRPr>
            </a:lvl4pPr>
            <a:lvl5pPr marR="0" lvl="4" algn="l" rtl="0">
              <a:spcBef>
                <a:spcPts val="0"/>
              </a:spcBef>
              <a:spcAft>
                <a:spcPts val="0"/>
              </a:spcAft>
              <a:buSzPts val="1400"/>
              <a:buNone/>
              <a:defRPr sz="1800" b="0" i="0" u="none" strike="noStrike" cap="none">
                <a:solidFill>
                  <a:schemeClr val="dk1"/>
                </a:solidFill>
                <a:latin typeface="Rockwell"/>
                <a:ea typeface="Rockwell"/>
                <a:cs typeface="Rockwell"/>
                <a:sym typeface="Rockwell"/>
              </a:defRPr>
            </a:lvl5pPr>
            <a:lvl6pPr marR="0" lvl="5" algn="l" rtl="0">
              <a:spcBef>
                <a:spcPts val="0"/>
              </a:spcBef>
              <a:spcAft>
                <a:spcPts val="0"/>
              </a:spcAft>
              <a:buSzPts val="1400"/>
              <a:buNone/>
              <a:defRPr sz="1800" b="0" i="0" u="none" strike="noStrike" cap="none">
                <a:solidFill>
                  <a:schemeClr val="dk1"/>
                </a:solidFill>
                <a:latin typeface="Rockwell"/>
                <a:ea typeface="Rockwell"/>
                <a:cs typeface="Rockwell"/>
                <a:sym typeface="Rockwell"/>
              </a:defRPr>
            </a:lvl6pPr>
            <a:lvl7pPr marR="0" lvl="6" algn="l" rtl="0">
              <a:spcBef>
                <a:spcPts val="0"/>
              </a:spcBef>
              <a:spcAft>
                <a:spcPts val="0"/>
              </a:spcAft>
              <a:buSzPts val="1400"/>
              <a:buNone/>
              <a:defRPr sz="1800" b="0" i="0" u="none" strike="noStrike" cap="none">
                <a:solidFill>
                  <a:schemeClr val="dk1"/>
                </a:solidFill>
                <a:latin typeface="Rockwell"/>
                <a:ea typeface="Rockwell"/>
                <a:cs typeface="Rockwell"/>
                <a:sym typeface="Rockwell"/>
              </a:defRPr>
            </a:lvl7pPr>
            <a:lvl8pPr marR="0" lvl="7" algn="l" rtl="0">
              <a:spcBef>
                <a:spcPts val="0"/>
              </a:spcBef>
              <a:spcAft>
                <a:spcPts val="0"/>
              </a:spcAft>
              <a:buSzPts val="1400"/>
              <a:buNone/>
              <a:defRPr sz="1800" b="0" i="0" u="none" strike="noStrike" cap="none">
                <a:solidFill>
                  <a:schemeClr val="dk1"/>
                </a:solidFill>
                <a:latin typeface="Rockwell"/>
                <a:ea typeface="Rockwell"/>
                <a:cs typeface="Rockwell"/>
                <a:sym typeface="Rockwell"/>
              </a:defRPr>
            </a:lvl8pPr>
            <a:lvl9pPr marR="0" lvl="8" algn="l" rtl="0">
              <a:spcBef>
                <a:spcPts val="0"/>
              </a:spcBef>
              <a:spcAft>
                <a:spcPts val="0"/>
              </a:spcAft>
              <a:buSzPts val="1400"/>
              <a:buNone/>
              <a:defRPr sz="1800" b="0" i="0" u="none" strike="noStrike" cap="none">
                <a:solidFill>
                  <a:schemeClr val="dk1"/>
                </a:solidFill>
                <a:latin typeface="Rockwell"/>
                <a:ea typeface="Rockwell"/>
                <a:cs typeface="Rockwell"/>
                <a:sym typeface="Rockwell"/>
              </a:defRPr>
            </a:lvl9pPr>
          </a:lstStyle>
          <a:p>
            <a:endParaRPr/>
          </a:p>
        </p:txBody>
      </p:sp>
      <p:grpSp>
        <p:nvGrpSpPr>
          <p:cNvPr id="10" name="Google Shape;10;p18"/>
          <p:cNvGrpSpPr/>
          <p:nvPr/>
        </p:nvGrpSpPr>
        <p:grpSpPr>
          <a:xfrm>
            <a:off x="11401725" y="6229681"/>
            <a:ext cx="457200" cy="457200"/>
            <a:chOff x="11361456" y="6195813"/>
            <a:chExt cx="548640" cy="548640"/>
          </a:xfrm>
        </p:grpSpPr>
        <p:sp>
          <p:nvSpPr>
            <p:cNvPr id="11" name="Google Shape;11;p18"/>
            <p:cNvSpPr/>
            <p:nvPr/>
          </p:nvSpPr>
          <p:spPr>
            <a:xfrm>
              <a:off x="11361456" y="6195813"/>
              <a:ext cx="548640" cy="548640"/>
            </a:xfrm>
            <a:prstGeom prst="ellipse">
              <a:avLst/>
            </a:prstGeom>
            <a:blipFill rotWithShape="1">
              <a:blip r:embed="rId13">
                <a:alphaModFix/>
              </a:blip>
              <a:tile tx="50800" ty="0" sx="85000" sy="85000" flip="none" algn="tl"/>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Rockwell"/>
                <a:ea typeface="Rockwell"/>
                <a:cs typeface="Rockwell"/>
                <a:sym typeface="Rockwell"/>
              </a:endParaRPr>
            </a:p>
          </p:txBody>
        </p:sp>
        <p:sp>
          <p:nvSpPr>
            <p:cNvPr id="12" name="Google Shape;12;p18"/>
            <p:cNvSpPr/>
            <p:nvPr/>
          </p:nvSpPr>
          <p:spPr>
            <a:xfrm>
              <a:off x="11396488" y="6230844"/>
              <a:ext cx="478576" cy="478578"/>
            </a:xfrm>
            <a:prstGeom prst="ellipse">
              <a:avLst/>
            </a:prstGeom>
            <a:noFill/>
            <a:ln w="12700"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Rockwell"/>
                <a:ea typeface="Rockwell"/>
                <a:cs typeface="Rockwell"/>
                <a:sym typeface="Rockwell"/>
              </a:endParaRPr>
            </a:p>
          </p:txBody>
        </p:sp>
      </p:grpSp>
      <p:sp>
        <p:nvSpPr>
          <p:cNvPr id="13" name="Google Shape;13;p18"/>
          <p:cNvSpPr txBox="1">
            <a:spLocks noGrp="1"/>
          </p:cNvSpPr>
          <p:nvPr>
            <p:ph type="sldNum" idx="12"/>
          </p:nvPr>
        </p:nvSpPr>
        <p:spPr>
          <a:xfrm>
            <a:off x="11311128" y="6272784"/>
            <a:ext cx="640080"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400" b="1" u="none">
                <a:solidFill>
                  <a:srgbClr val="FFFFFF"/>
                </a:solidFill>
                <a:latin typeface="Rockwell"/>
                <a:ea typeface="Rockwell"/>
                <a:cs typeface="Rockwell"/>
                <a:sym typeface="Rockwell"/>
              </a:defRPr>
            </a:lvl1pPr>
            <a:lvl2pPr marL="0" marR="0" lvl="1" indent="0" algn="ctr" rtl="0">
              <a:spcBef>
                <a:spcPts val="0"/>
              </a:spcBef>
              <a:buNone/>
              <a:defRPr sz="1400" b="1" u="none">
                <a:solidFill>
                  <a:srgbClr val="FFFFFF"/>
                </a:solidFill>
                <a:latin typeface="Rockwell"/>
                <a:ea typeface="Rockwell"/>
                <a:cs typeface="Rockwell"/>
                <a:sym typeface="Rockwell"/>
              </a:defRPr>
            </a:lvl2pPr>
            <a:lvl3pPr marL="0" marR="0" lvl="2" indent="0" algn="ctr" rtl="0">
              <a:spcBef>
                <a:spcPts val="0"/>
              </a:spcBef>
              <a:buNone/>
              <a:defRPr sz="1400" b="1" u="none">
                <a:solidFill>
                  <a:srgbClr val="FFFFFF"/>
                </a:solidFill>
                <a:latin typeface="Rockwell"/>
                <a:ea typeface="Rockwell"/>
                <a:cs typeface="Rockwell"/>
                <a:sym typeface="Rockwell"/>
              </a:defRPr>
            </a:lvl3pPr>
            <a:lvl4pPr marL="0" marR="0" lvl="3" indent="0" algn="ctr" rtl="0">
              <a:spcBef>
                <a:spcPts val="0"/>
              </a:spcBef>
              <a:buNone/>
              <a:defRPr sz="1400" b="1" u="none">
                <a:solidFill>
                  <a:srgbClr val="FFFFFF"/>
                </a:solidFill>
                <a:latin typeface="Rockwell"/>
                <a:ea typeface="Rockwell"/>
                <a:cs typeface="Rockwell"/>
                <a:sym typeface="Rockwell"/>
              </a:defRPr>
            </a:lvl4pPr>
            <a:lvl5pPr marL="0" marR="0" lvl="4" indent="0" algn="ctr" rtl="0">
              <a:spcBef>
                <a:spcPts val="0"/>
              </a:spcBef>
              <a:buNone/>
              <a:defRPr sz="1400" b="1" u="none">
                <a:solidFill>
                  <a:srgbClr val="FFFFFF"/>
                </a:solidFill>
                <a:latin typeface="Rockwell"/>
                <a:ea typeface="Rockwell"/>
                <a:cs typeface="Rockwell"/>
                <a:sym typeface="Rockwell"/>
              </a:defRPr>
            </a:lvl5pPr>
            <a:lvl6pPr marL="0" marR="0" lvl="5" indent="0" algn="ctr" rtl="0">
              <a:spcBef>
                <a:spcPts val="0"/>
              </a:spcBef>
              <a:buNone/>
              <a:defRPr sz="1400" b="1" u="none">
                <a:solidFill>
                  <a:srgbClr val="FFFFFF"/>
                </a:solidFill>
                <a:latin typeface="Rockwell"/>
                <a:ea typeface="Rockwell"/>
                <a:cs typeface="Rockwell"/>
                <a:sym typeface="Rockwell"/>
              </a:defRPr>
            </a:lvl6pPr>
            <a:lvl7pPr marL="0" marR="0" lvl="6" indent="0" algn="ctr" rtl="0">
              <a:spcBef>
                <a:spcPts val="0"/>
              </a:spcBef>
              <a:buNone/>
              <a:defRPr sz="1400" b="1" u="none">
                <a:solidFill>
                  <a:srgbClr val="FFFFFF"/>
                </a:solidFill>
                <a:latin typeface="Rockwell"/>
                <a:ea typeface="Rockwell"/>
                <a:cs typeface="Rockwell"/>
                <a:sym typeface="Rockwell"/>
              </a:defRPr>
            </a:lvl7pPr>
            <a:lvl8pPr marL="0" marR="0" lvl="7" indent="0" algn="ctr" rtl="0">
              <a:spcBef>
                <a:spcPts val="0"/>
              </a:spcBef>
              <a:buNone/>
              <a:defRPr sz="1400" b="1" u="none">
                <a:solidFill>
                  <a:srgbClr val="FFFFFF"/>
                </a:solidFill>
                <a:latin typeface="Rockwell"/>
                <a:ea typeface="Rockwell"/>
                <a:cs typeface="Rockwell"/>
                <a:sym typeface="Rockwell"/>
              </a:defRPr>
            </a:lvl8pPr>
            <a:lvl9pPr marL="0" marR="0" lvl="8" indent="0" algn="ctr" rtl="0">
              <a:spcBef>
                <a:spcPts val="0"/>
              </a:spcBef>
              <a:buNone/>
              <a:defRPr sz="1400" b="1" u="none">
                <a:solidFill>
                  <a:srgbClr val="FFFFFF"/>
                </a:solidFill>
                <a:latin typeface="Rockwell"/>
                <a:ea typeface="Rockwell"/>
                <a:cs typeface="Rockwell"/>
                <a:sym typeface="Rockwell"/>
              </a:defRPr>
            </a:lvl9pPr>
          </a:lstStyle>
          <a:p>
            <a:pPr marL="0" lvl="0" indent="0" algn="ct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2.png"/><Relationship Id="rId7" Type="http://schemas.openxmlformats.org/officeDocument/2006/relationships/image" Target="../media/image20.jp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18.png"/><Relationship Id="rId5" Type="http://schemas.openxmlformats.org/officeDocument/2006/relationships/image" Target="../media/image19.jpg"/><Relationship Id="rId10" Type="http://schemas.openxmlformats.org/officeDocument/2006/relationships/image" Target="../media/image22.jpg"/><Relationship Id="rId4" Type="http://schemas.openxmlformats.org/officeDocument/2006/relationships/image" Target="../media/image3.png"/><Relationship Id="rId9" Type="http://schemas.openxmlformats.org/officeDocument/2006/relationships/image" Target="../media/image21.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hyperlink" Target="https://doi.org/10.17723/0360-9081.79.1.56" TargetMode="External"/><Relationship Id="rId13" Type="http://schemas.openxmlformats.org/officeDocument/2006/relationships/hyperlink" Target="https://doi.org/10.1080/0361526X.2021.1910614" TargetMode="External"/><Relationship Id="rId18" Type="http://schemas.openxmlformats.org/officeDocument/2006/relationships/hyperlink" Target="https://doi.org/10.1080/23257962.2020.1810005" TargetMode="External"/><Relationship Id="rId3" Type="http://schemas.openxmlformats.org/officeDocument/2006/relationships/hyperlink" Target="https://www.mmone.org/about-us/" TargetMode="External"/><Relationship Id="rId7" Type="http://schemas.openxmlformats.org/officeDocument/2006/relationships/hyperlink" Target="https://doi.org/10.1002/meet.2014.14505101027" TargetMode="External"/><Relationship Id="rId12" Type="http://schemas.openxmlformats.org/officeDocument/2006/relationships/hyperlink" Target="https://rmc.library.cornell.edu/hiphop/" TargetMode="External"/><Relationship Id="rId17" Type="http://schemas.openxmlformats.org/officeDocument/2006/relationships/hyperlink" Target="https://library.unt.edu/music/local-independent-music-initiative-texas-limit/" TargetMode="External"/><Relationship Id="rId2" Type="http://schemas.openxmlformats.org/officeDocument/2006/relationships/notesSlide" Target="../notesSlides/notesSlide16.xml"/><Relationship Id="rId16" Type="http://schemas.openxmlformats.org/officeDocument/2006/relationships/hyperlink" Target="https://www.youtube.com/watch?v=X29p13cAT1g" TargetMode="External"/><Relationship Id="rId1" Type="http://schemas.openxmlformats.org/officeDocument/2006/relationships/slideLayout" Target="../slideLayouts/slideLayout6.xml"/><Relationship Id="rId6" Type="http://schemas.openxmlformats.org/officeDocument/2006/relationships/hyperlink" Target="https://doi.org/10.1080/08164649.2017.1357004" TargetMode="External"/><Relationship Id="rId11" Type="http://schemas.openxmlformats.org/officeDocument/2006/relationships/hyperlink" Target="https://www.concertarchives.org/?lang=en" TargetMode="External"/><Relationship Id="rId5" Type="http://schemas.openxmlformats.org/officeDocument/2006/relationships/hyperlink" Target="https://doi.org/10.1007/s10502-022-09388-1" TargetMode="External"/><Relationship Id="rId15" Type="http://schemas.openxmlformats.org/officeDocument/2006/relationships/hyperlink" Target="https://digdc.dclibrary.org/do/5a4fb481-be26-44bb-8bc4-077f3b28dfb3" TargetMode="External"/><Relationship Id="rId10" Type="http://schemas.openxmlformats.org/officeDocument/2006/relationships/hyperlink" Target="https://archives.libraries.rutgers.edu/repositories/11/resources/401" TargetMode="External"/><Relationship Id="rId19" Type="http://schemas.openxmlformats.org/officeDocument/2006/relationships/hyperlink" Target="https://doi.org/10.31274/archivalissues.16294" TargetMode="External"/><Relationship Id="rId4" Type="http://schemas.openxmlformats.org/officeDocument/2006/relationships/hyperlink" Target="https://doi.org/10.1080/23257962.2015.1106933" TargetMode="External"/><Relationship Id="rId9" Type="http://schemas.openxmlformats.org/officeDocument/2006/relationships/hyperlink" Target="https://www.zinelibraries.info/code-of-ethics/" TargetMode="External"/><Relationship Id="rId14" Type="http://schemas.openxmlformats.org/officeDocument/2006/relationships/hyperlink" Target="https://doi.org/10.69554/tzwz9696"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nwmusicarchives.com/" TargetMode="External"/><Relationship Id="rId3" Type="http://schemas.openxmlformats.org/officeDocument/2006/relationships/hyperlink" Target="https://doi.org/10.1080/10588167.2024.2306082" TargetMode="External"/><Relationship Id="rId7" Type="http://schemas.openxmlformats.org/officeDocument/2006/relationships/hyperlink" Target="https://archiveofourown.org/wrangling_guidelines/2"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hyperlink" Target="https://punkpedagogy.com/" TargetMode="External"/><Relationship Id="rId11" Type="http://schemas.openxmlformats.org/officeDocument/2006/relationships/hyperlink" Target="https://www.zinelibraries.info/" TargetMode="External"/><Relationship Id="rId5" Type="http://schemas.openxmlformats.org/officeDocument/2006/relationships/hyperlink" Target="https://www.youtube.com/watch?v=-MEq0AI1DhU" TargetMode="External"/><Relationship Id="rId10" Type="http://schemas.openxmlformats.org/officeDocument/2006/relationships/hyperlink" Target="https://anchorarchive.org/index.php/subject-thesaurus" TargetMode="External"/><Relationship Id="rId4" Type="http://schemas.openxmlformats.org/officeDocument/2006/relationships/hyperlink" Target="https://www.dclibrary.org/research-learn/overview-collections-peoples-archive" TargetMode="External"/><Relationship Id="rId9" Type="http://schemas.openxmlformats.org/officeDocument/2006/relationships/hyperlink" Target="https://doi.org/10.1080/01576895.2017.1377088"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1.png"/><Relationship Id="rId7"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2.jpg"/><Relationship Id="rId5" Type="http://schemas.openxmlformats.org/officeDocument/2006/relationships/image" Target="../media/image2.png"/><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3"/>
        <p:cNvGrpSpPr/>
        <p:nvPr/>
      </p:nvGrpSpPr>
      <p:grpSpPr>
        <a:xfrm>
          <a:off x="0" y="0"/>
          <a:ext cx="0" cy="0"/>
          <a:chOff x="0" y="0"/>
          <a:chExt cx="0" cy="0"/>
        </a:xfrm>
      </p:grpSpPr>
      <p:sp>
        <p:nvSpPr>
          <p:cNvPr id="104" name="Google Shape;104;p1"/>
          <p:cNvSpPr/>
          <p:nvPr/>
        </p:nvSpPr>
        <p:spPr>
          <a:xfrm>
            <a:off x="0" y="-1"/>
            <a:ext cx="12192000" cy="685800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pic>
        <p:nvPicPr>
          <p:cNvPr id="105" name="Google Shape;105;p1"/>
          <p:cNvPicPr preferRelativeResize="0"/>
          <p:nvPr/>
        </p:nvPicPr>
        <p:blipFill rotWithShape="1">
          <a:blip r:embed="rId3">
            <a:alphaModFix/>
          </a:blip>
          <a:srcRect l="9091" t="6809" b="25009"/>
          <a:stretch/>
        </p:blipFill>
        <p:spPr>
          <a:xfrm>
            <a:off x="20" y="-2"/>
            <a:ext cx="12191980" cy="6857989"/>
          </a:xfrm>
          <a:prstGeom prst="rect">
            <a:avLst/>
          </a:prstGeom>
          <a:noFill/>
          <a:ln>
            <a:noFill/>
          </a:ln>
        </p:spPr>
      </p:pic>
      <p:sp>
        <p:nvSpPr>
          <p:cNvPr id="106" name="Google Shape;106;p1"/>
          <p:cNvSpPr/>
          <p:nvPr/>
        </p:nvSpPr>
        <p:spPr>
          <a:xfrm>
            <a:off x="0" y="-1"/>
            <a:ext cx="12192000" cy="6858000"/>
          </a:xfrm>
          <a:prstGeom prst="rect">
            <a:avLst/>
          </a:prstGeom>
          <a:blipFill rotWithShape="1">
            <a:blip r:embed="rId4">
              <a:alphaModFix amt="17000"/>
            </a:blip>
            <a:tile tx="0" ty="-254000" sx="92000" sy="89000" flip="xy" algn="ctr"/>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sp>
        <p:nvSpPr>
          <p:cNvPr id="107" name="Google Shape;107;p1"/>
          <p:cNvSpPr/>
          <p:nvPr/>
        </p:nvSpPr>
        <p:spPr>
          <a:xfrm>
            <a:off x="920834" y="2531684"/>
            <a:ext cx="10222992" cy="80683"/>
          </a:xfrm>
          <a:prstGeom prst="rect">
            <a:avLst/>
          </a:prstGeom>
          <a:blipFill rotWithShape="1">
            <a:blip r:embed="rId5">
              <a:alphaModFix amt="85000"/>
            </a:blip>
            <a:tile tx="0" ty="-762000" sx="92000" sy="89000" flip="xy" algn="ctr"/>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sp>
        <p:nvSpPr>
          <p:cNvPr id="108" name="Google Shape;108;p1"/>
          <p:cNvSpPr/>
          <p:nvPr/>
        </p:nvSpPr>
        <p:spPr>
          <a:xfrm>
            <a:off x="920834" y="2669517"/>
            <a:ext cx="10222992" cy="2743200"/>
          </a:xfrm>
          <a:prstGeom prst="rect">
            <a:avLst/>
          </a:prstGeom>
          <a:blipFill rotWithShape="1">
            <a:blip r:embed="rId5">
              <a:alphaModFix amt="85000"/>
            </a:blip>
            <a:tile tx="0" ty="-704850" sx="92000" sy="89000" flip="xy" algn="ctr"/>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sp>
        <p:nvSpPr>
          <p:cNvPr id="109" name="Google Shape;109;p1"/>
          <p:cNvSpPr/>
          <p:nvPr/>
        </p:nvSpPr>
        <p:spPr>
          <a:xfrm>
            <a:off x="920834" y="5484434"/>
            <a:ext cx="10222992" cy="80683"/>
          </a:xfrm>
          <a:prstGeom prst="rect">
            <a:avLst/>
          </a:prstGeom>
          <a:blipFill rotWithShape="1">
            <a:blip r:embed="rId5">
              <a:alphaModFix amt="85000"/>
            </a:blip>
            <a:tile tx="0" ty="-717550" sx="92000" sy="89000" flip="xy" algn="ctr"/>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grpSp>
        <p:nvGrpSpPr>
          <p:cNvPr id="110" name="Google Shape;110;p1"/>
          <p:cNvGrpSpPr/>
          <p:nvPr/>
        </p:nvGrpSpPr>
        <p:grpSpPr>
          <a:xfrm>
            <a:off x="9649215" y="5253661"/>
            <a:ext cx="1080904" cy="1080902"/>
            <a:chOff x="9685338" y="4460675"/>
            <a:chExt cx="1080904" cy="1080902"/>
          </a:xfrm>
        </p:grpSpPr>
        <p:sp>
          <p:nvSpPr>
            <p:cNvPr id="111" name="Google Shape;111;p1"/>
            <p:cNvSpPr/>
            <p:nvPr/>
          </p:nvSpPr>
          <p:spPr>
            <a:xfrm>
              <a:off x="9685338" y="4460675"/>
              <a:ext cx="1080904" cy="1080902"/>
            </a:xfrm>
            <a:prstGeom prst="ellipse">
              <a:avLst/>
            </a:prstGeom>
            <a:blipFill rotWithShape="1">
              <a:blip r:embed="rId6">
                <a:alphaModFix/>
              </a:blip>
              <a:tile tx="0" ty="0" sx="85000" sy="85000" flip="none" algn="tl"/>
            </a:bli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2000"/>
                <a:buFont typeface="Rockwell"/>
                <a:buNone/>
              </a:pPr>
              <a:endParaRPr sz="2000" b="1" i="0" u="none" strike="noStrike" cap="none">
                <a:solidFill>
                  <a:srgbClr val="FFFFFF"/>
                </a:solidFill>
                <a:latin typeface="Rockwell"/>
                <a:ea typeface="Rockwell"/>
                <a:cs typeface="Rockwell"/>
                <a:sym typeface="Rockwell"/>
              </a:endParaRPr>
            </a:p>
          </p:txBody>
        </p:sp>
        <p:sp>
          <p:nvSpPr>
            <p:cNvPr id="112" name="Google Shape;112;p1"/>
            <p:cNvSpPr/>
            <p:nvPr/>
          </p:nvSpPr>
          <p:spPr>
            <a:xfrm>
              <a:off x="9793429" y="4568765"/>
              <a:ext cx="864723" cy="864722"/>
            </a:xfrm>
            <a:prstGeom prst="ellipse">
              <a:avLst/>
            </a:prstGeom>
            <a:noFill/>
            <a:ln w="254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Rockwell"/>
                <a:buNone/>
              </a:pPr>
              <a:endParaRPr sz="1800" b="0" i="0" u="none" strike="noStrike" cap="none">
                <a:solidFill>
                  <a:srgbClr val="FFFFFF"/>
                </a:solidFill>
                <a:latin typeface="Calibri"/>
                <a:ea typeface="Calibri"/>
                <a:cs typeface="Calibri"/>
                <a:sym typeface="Calibri"/>
              </a:endParaRPr>
            </a:p>
          </p:txBody>
        </p:sp>
      </p:grpSp>
      <p:sp>
        <p:nvSpPr>
          <p:cNvPr id="113" name="Google Shape;113;p1"/>
          <p:cNvSpPr txBox="1">
            <a:spLocks noGrp="1"/>
          </p:cNvSpPr>
          <p:nvPr>
            <p:ph type="ctrTitle"/>
          </p:nvPr>
        </p:nvSpPr>
        <p:spPr>
          <a:xfrm>
            <a:off x="460825" y="2872700"/>
            <a:ext cx="11015100" cy="24321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80000"/>
              </a:lnSpc>
              <a:spcBef>
                <a:spcPts val="0"/>
              </a:spcBef>
              <a:spcAft>
                <a:spcPts val="0"/>
              </a:spcAft>
              <a:buSzPct val="100000"/>
              <a:buFont typeface="Rockwell"/>
              <a:buNone/>
            </a:pPr>
            <a:r>
              <a:rPr lang="en-US" sz="11500"/>
              <a:t>“I’D RATHER STAY FOREVER”</a:t>
            </a:r>
            <a:endParaRPr/>
          </a:p>
        </p:txBody>
      </p:sp>
      <p:sp>
        <p:nvSpPr>
          <p:cNvPr id="114" name="Google Shape;114;p1"/>
          <p:cNvSpPr txBox="1">
            <a:spLocks noGrp="1"/>
          </p:cNvSpPr>
          <p:nvPr>
            <p:ph type="subTitle" idx="1"/>
          </p:nvPr>
        </p:nvSpPr>
        <p:spPr>
          <a:xfrm>
            <a:off x="920834" y="5565117"/>
            <a:ext cx="8165660" cy="76944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040"/>
              <a:buNone/>
            </a:pPr>
            <a:r>
              <a:rPr lang="en-US" sz="2400">
                <a:solidFill>
                  <a:schemeClr val="lt2"/>
                </a:solidFill>
                <a:highlight>
                  <a:srgbClr val="000000"/>
                </a:highlight>
              </a:rPr>
              <a:t>On the Intersection of Punk Ethos and Radical Archival Practice in New England</a:t>
            </a:r>
            <a:endParaRPr/>
          </a:p>
        </p:txBody>
      </p:sp>
      <p:sp>
        <p:nvSpPr>
          <p:cNvPr id="115" name="Google Shape;115;p1"/>
          <p:cNvSpPr txBox="1"/>
          <p:nvPr/>
        </p:nvSpPr>
        <p:spPr>
          <a:xfrm>
            <a:off x="8961120" y="97972"/>
            <a:ext cx="3104805" cy="92333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800">
                <a:solidFill>
                  <a:schemeClr val="lt2"/>
                </a:solidFill>
                <a:highlight>
                  <a:srgbClr val="000000"/>
                </a:highlight>
                <a:latin typeface="Rockwell"/>
                <a:ea typeface="Rockwell"/>
                <a:cs typeface="Rockwell"/>
                <a:sym typeface="Rockwell"/>
              </a:rPr>
              <a:t>Lauren Posklensky</a:t>
            </a:r>
            <a:endParaRPr/>
          </a:p>
          <a:p>
            <a:pPr marL="0" marR="0" lvl="0" indent="0" algn="r" rtl="0">
              <a:spcBef>
                <a:spcPts val="0"/>
              </a:spcBef>
              <a:spcAft>
                <a:spcPts val="0"/>
              </a:spcAft>
              <a:buNone/>
            </a:pPr>
            <a:r>
              <a:rPr lang="en-US" sz="1800">
                <a:solidFill>
                  <a:schemeClr val="lt2"/>
                </a:solidFill>
                <a:highlight>
                  <a:srgbClr val="000000"/>
                </a:highlight>
                <a:latin typeface="Rockwell"/>
                <a:ea typeface="Rockwell"/>
                <a:cs typeface="Rockwell"/>
                <a:sym typeface="Rockwell"/>
              </a:rPr>
              <a:t>MLIS, Simmons University</a:t>
            </a:r>
            <a:endParaRPr/>
          </a:p>
          <a:p>
            <a:pPr marL="0" marR="0" lvl="0" indent="0" algn="r" rtl="0">
              <a:spcBef>
                <a:spcPts val="0"/>
              </a:spcBef>
              <a:spcAft>
                <a:spcPts val="0"/>
              </a:spcAft>
              <a:buNone/>
            </a:pPr>
            <a:r>
              <a:rPr lang="en-US" sz="1800">
                <a:solidFill>
                  <a:schemeClr val="lt2"/>
                </a:solidFill>
                <a:highlight>
                  <a:srgbClr val="000000"/>
                </a:highlight>
                <a:latin typeface="Rockwell"/>
                <a:ea typeface="Rockwell"/>
                <a:cs typeface="Rockwell"/>
                <a:sym typeface="Rockwell"/>
              </a:rPr>
              <a:t>Posklensky@Simmons.edu</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13"/>
                                        </p:tgtEl>
                                        <p:attrNameLst>
                                          <p:attrName>style.visibility</p:attrName>
                                        </p:attrNameLst>
                                      </p:cBhvr>
                                      <p:to>
                                        <p:strVal val="visible"/>
                                      </p:to>
                                    </p:set>
                                    <p:animEffect transition="in" filter="fade">
                                      <p:cBhvr>
                                        <p:cTn id="7" dur="700"/>
                                        <p:tgtEl>
                                          <p:spTgt spid="113"/>
                                        </p:tgtEl>
                                      </p:cBhvr>
                                    </p:animEffect>
                                  </p:childTnLst>
                                </p:cTn>
                              </p:par>
                              <p:par>
                                <p:cTn id="8" presetID="10" presetClass="entr" presetSubtype="0" fill="hold" nodeType="withEffect">
                                  <p:stCondLst>
                                    <p:cond delay="1500"/>
                                  </p:stCondLst>
                                  <p:childTnLst>
                                    <p:set>
                                      <p:cBhvr>
                                        <p:cTn id="9" dur="1" fill="hold">
                                          <p:stCondLst>
                                            <p:cond delay="0"/>
                                          </p:stCondLst>
                                        </p:cTn>
                                        <p:tgtEl>
                                          <p:spTgt spid="114">
                                            <p:txEl>
                                              <p:pRg st="0" end="0"/>
                                            </p:txEl>
                                          </p:spTgt>
                                        </p:tgtEl>
                                        <p:attrNameLst>
                                          <p:attrName>style.visibility</p:attrName>
                                        </p:attrNameLst>
                                      </p:cBhvr>
                                      <p:to>
                                        <p:strVal val="visible"/>
                                      </p:to>
                                    </p:set>
                                    <p:animEffect transition="in" filter="fade">
                                      <p:cBhvr>
                                        <p:cTn id="10" dur="700"/>
                                        <p:tgtEl>
                                          <p:spTgt spid="1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5"/>
        <p:cNvGrpSpPr/>
        <p:nvPr/>
      </p:nvGrpSpPr>
      <p:grpSpPr>
        <a:xfrm>
          <a:off x="0" y="0"/>
          <a:ext cx="0" cy="0"/>
          <a:chOff x="0" y="0"/>
          <a:chExt cx="0" cy="0"/>
        </a:xfrm>
      </p:grpSpPr>
      <p:sp>
        <p:nvSpPr>
          <p:cNvPr id="246" name="Google Shape;246;p10"/>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sp>
        <p:nvSpPr>
          <p:cNvPr id="247" name="Google Shape;247;p10"/>
          <p:cNvSpPr/>
          <p:nvPr/>
        </p:nvSpPr>
        <p:spPr>
          <a:xfrm>
            <a:off x="3344" y="0"/>
            <a:ext cx="4648169" cy="6858000"/>
          </a:xfrm>
          <a:prstGeom prst="rect">
            <a:avLst/>
          </a:prstGeom>
          <a:blipFill rotWithShape="1">
            <a:blip r:embed="rId3">
              <a:alphaModFix/>
            </a:blip>
            <a:tile tx="0" ty="0" sx="85000" sy="85000" flip="none" algn="tl"/>
          </a:blipFill>
          <a:ln>
            <a:noFill/>
          </a:ln>
        </p:spPr>
        <p:txBody>
          <a:bodyPr spcFirstLastPara="1" wrap="square" lIns="0" tIns="0" rIns="0" bIns="0" anchor="ctr" anchorCtr="0">
            <a:noAutofit/>
          </a:bodyPr>
          <a:lstStyle/>
          <a:p>
            <a:pPr marL="0" marR="0" lvl="0" indent="0" algn="ctr" rtl="0">
              <a:spcBef>
                <a:spcPts val="0"/>
              </a:spcBef>
              <a:spcAft>
                <a:spcPts val="0"/>
              </a:spcAft>
              <a:buNone/>
            </a:pPr>
            <a:endParaRPr sz="2000" b="1">
              <a:solidFill>
                <a:srgbClr val="FFFFFF"/>
              </a:solidFill>
              <a:latin typeface="Rockwell"/>
              <a:ea typeface="Rockwell"/>
              <a:cs typeface="Rockwell"/>
              <a:sym typeface="Rockwell"/>
            </a:endParaRPr>
          </a:p>
        </p:txBody>
      </p:sp>
      <p:sp>
        <p:nvSpPr>
          <p:cNvPr id="248" name="Google Shape;248;p10"/>
          <p:cNvSpPr txBox="1">
            <a:spLocks noGrp="1"/>
          </p:cNvSpPr>
          <p:nvPr>
            <p:ph type="title"/>
          </p:nvPr>
        </p:nvSpPr>
        <p:spPr>
          <a:xfrm>
            <a:off x="0" y="80011"/>
            <a:ext cx="4648168" cy="609219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rgbClr val="FFFFFF"/>
              </a:buClr>
              <a:buSzPts val="6000"/>
              <a:buFont typeface="Rockwell"/>
              <a:buNone/>
            </a:pPr>
            <a:r>
              <a:rPr lang="en-US" sz="6000">
                <a:solidFill>
                  <a:srgbClr val="FFFFFF"/>
                </a:solidFill>
              </a:rPr>
              <a:t>CREATING A PUNK ZINE ARCHIVE </a:t>
            </a:r>
            <a:br>
              <a:rPr lang="en-US" sz="4800">
                <a:solidFill>
                  <a:srgbClr val="FFFFFF"/>
                </a:solidFill>
              </a:rPr>
            </a:br>
            <a:r>
              <a:rPr lang="en-US" sz="3600"/>
              <a:t>WHO AM I WITHIN THE COMMUNITY?</a:t>
            </a:r>
            <a:endParaRPr sz="3600">
              <a:solidFill>
                <a:schemeClr val="dk1"/>
              </a:solidFill>
            </a:endParaRPr>
          </a:p>
        </p:txBody>
      </p:sp>
      <p:sp>
        <p:nvSpPr>
          <p:cNvPr id="249" name="Google Shape;249;p10"/>
          <p:cNvSpPr txBox="1">
            <a:spLocks noGrp="1"/>
          </p:cNvSpPr>
          <p:nvPr>
            <p:ph type="body" idx="1"/>
          </p:nvPr>
        </p:nvSpPr>
        <p:spPr>
          <a:xfrm>
            <a:off x="5053780" y="176985"/>
            <a:ext cx="7014042" cy="6509896"/>
          </a:xfrm>
          <a:prstGeom prst="rect">
            <a:avLst/>
          </a:prstGeom>
          <a:noFill/>
          <a:ln>
            <a:noFill/>
          </a:ln>
        </p:spPr>
        <p:txBody>
          <a:bodyPr spcFirstLastPara="1" wrap="square" lIns="91425" tIns="45700" rIns="91425" bIns="45700" anchor="ctr" anchorCtr="0">
            <a:normAutofit fontScale="92500" lnSpcReduction="20000"/>
          </a:bodyPr>
          <a:lstStyle/>
          <a:p>
            <a:pPr marL="0" lvl="0" indent="0" algn="l" rtl="0">
              <a:lnSpc>
                <a:spcPct val="90000"/>
              </a:lnSpc>
              <a:spcBef>
                <a:spcPts val="0"/>
              </a:spcBef>
              <a:spcAft>
                <a:spcPts val="0"/>
              </a:spcAft>
              <a:buSzPct val="85000"/>
              <a:buNone/>
            </a:pPr>
            <a:endParaRPr/>
          </a:p>
          <a:p>
            <a:pPr marL="182880" lvl="0" indent="-182880" algn="l" rtl="0">
              <a:lnSpc>
                <a:spcPct val="90000"/>
              </a:lnSpc>
              <a:spcBef>
                <a:spcPts val="1200"/>
              </a:spcBef>
              <a:spcAft>
                <a:spcPts val="0"/>
              </a:spcAft>
              <a:buSzPct val="85000"/>
              <a:buChar char="▪"/>
            </a:pPr>
            <a:r>
              <a:rPr lang="en-US"/>
              <a:t>Resource light</a:t>
            </a:r>
            <a:endParaRPr/>
          </a:p>
          <a:p>
            <a:pPr marL="457200" lvl="1" indent="-182880" algn="l" rtl="0">
              <a:lnSpc>
                <a:spcPct val="90000"/>
              </a:lnSpc>
              <a:spcBef>
                <a:spcPts val="400"/>
              </a:spcBef>
              <a:spcAft>
                <a:spcPts val="0"/>
              </a:spcAft>
              <a:buSzPct val="85000"/>
              <a:buChar char="▪"/>
            </a:pPr>
            <a:r>
              <a:rPr lang="en-US"/>
              <a:t>Digital</a:t>
            </a:r>
            <a:endParaRPr/>
          </a:p>
          <a:p>
            <a:pPr marL="457200" lvl="1" indent="-182880" algn="l" rtl="0">
              <a:lnSpc>
                <a:spcPct val="90000"/>
              </a:lnSpc>
              <a:spcBef>
                <a:spcPts val="600"/>
              </a:spcBef>
              <a:spcAft>
                <a:spcPts val="0"/>
              </a:spcAft>
              <a:buSzPct val="85000"/>
              <a:buChar char="▪"/>
            </a:pPr>
            <a:r>
              <a:rPr lang="en-US"/>
              <a:t>Post-custodial</a:t>
            </a:r>
            <a:endParaRPr/>
          </a:p>
          <a:p>
            <a:pPr marL="457200" lvl="1" indent="-182880" algn="l" rtl="0">
              <a:lnSpc>
                <a:spcPct val="90000"/>
              </a:lnSpc>
              <a:spcBef>
                <a:spcPts val="600"/>
              </a:spcBef>
              <a:spcAft>
                <a:spcPts val="0"/>
              </a:spcAft>
              <a:buSzPct val="85000"/>
              <a:buChar char="▪"/>
            </a:pPr>
            <a:r>
              <a:rPr lang="en-US"/>
              <a:t>Work with institutions</a:t>
            </a:r>
            <a:endParaRPr/>
          </a:p>
          <a:p>
            <a:pPr marL="182880" lvl="0" indent="-182880" algn="l" rtl="0">
              <a:lnSpc>
                <a:spcPct val="90000"/>
              </a:lnSpc>
              <a:spcBef>
                <a:spcPts val="1400"/>
              </a:spcBef>
              <a:spcAft>
                <a:spcPts val="0"/>
              </a:spcAft>
              <a:buSzPct val="85000"/>
              <a:buChar char="▪"/>
            </a:pPr>
            <a:r>
              <a:rPr lang="en-US"/>
              <a:t>Community-led and defined</a:t>
            </a:r>
            <a:endParaRPr/>
          </a:p>
          <a:p>
            <a:pPr marL="457200" lvl="1" indent="-182880" algn="l" rtl="0">
              <a:lnSpc>
                <a:spcPct val="90000"/>
              </a:lnSpc>
              <a:spcBef>
                <a:spcPts val="400"/>
              </a:spcBef>
              <a:spcAft>
                <a:spcPts val="0"/>
              </a:spcAft>
              <a:buSzPct val="85000"/>
              <a:buChar char="▪"/>
            </a:pPr>
            <a:r>
              <a:rPr lang="en-US"/>
              <a:t>Participatory</a:t>
            </a:r>
            <a:endParaRPr/>
          </a:p>
          <a:p>
            <a:pPr marL="457200" lvl="1" indent="-182880" algn="l" rtl="0">
              <a:lnSpc>
                <a:spcPct val="90000"/>
              </a:lnSpc>
              <a:spcBef>
                <a:spcPts val="600"/>
              </a:spcBef>
              <a:spcAft>
                <a:spcPts val="0"/>
              </a:spcAft>
              <a:buSzPct val="85000"/>
              <a:buChar char="▪"/>
            </a:pPr>
            <a:r>
              <a:rPr lang="en-US"/>
              <a:t>Encourage individual meaning</a:t>
            </a:r>
            <a:endParaRPr/>
          </a:p>
          <a:p>
            <a:pPr marL="457200" lvl="1" indent="-182880" algn="l" rtl="0">
              <a:lnSpc>
                <a:spcPct val="90000"/>
              </a:lnSpc>
              <a:spcBef>
                <a:spcPts val="600"/>
              </a:spcBef>
              <a:spcAft>
                <a:spcPts val="0"/>
              </a:spcAft>
              <a:buSzPct val="85000"/>
              <a:buChar char="▪"/>
            </a:pPr>
            <a:r>
              <a:rPr lang="en-US"/>
              <a:t>Transparency</a:t>
            </a:r>
            <a:endParaRPr/>
          </a:p>
          <a:p>
            <a:pPr marL="182880" lvl="0" indent="-182880" algn="l" rtl="0">
              <a:lnSpc>
                <a:spcPct val="90000"/>
              </a:lnSpc>
              <a:spcBef>
                <a:spcPts val="1400"/>
              </a:spcBef>
              <a:spcAft>
                <a:spcPts val="0"/>
              </a:spcAft>
              <a:buSzPct val="85000"/>
              <a:buChar char="▪"/>
            </a:pPr>
            <a:r>
              <a:rPr lang="en-US"/>
              <a:t>Flexible scope</a:t>
            </a:r>
            <a:endParaRPr/>
          </a:p>
          <a:p>
            <a:pPr marL="457200" lvl="1" indent="-182880" algn="l" rtl="0">
              <a:lnSpc>
                <a:spcPct val="90000"/>
              </a:lnSpc>
              <a:spcBef>
                <a:spcPts val="400"/>
              </a:spcBef>
              <a:spcAft>
                <a:spcPts val="0"/>
              </a:spcAft>
              <a:buSzPct val="85000"/>
              <a:buChar char="▪"/>
            </a:pPr>
            <a:r>
              <a:rPr lang="en-US"/>
              <a:t>What is “punk”?</a:t>
            </a:r>
            <a:endParaRPr/>
          </a:p>
          <a:p>
            <a:pPr marL="457200" lvl="1" indent="-182880" algn="l" rtl="0">
              <a:lnSpc>
                <a:spcPct val="90000"/>
              </a:lnSpc>
              <a:spcBef>
                <a:spcPts val="600"/>
              </a:spcBef>
              <a:spcAft>
                <a:spcPts val="0"/>
              </a:spcAft>
              <a:buSzPct val="85000"/>
              <a:buChar char="▪"/>
            </a:pPr>
            <a:r>
              <a:rPr lang="en-US"/>
              <a:t>What is “the scene”?</a:t>
            </a:r>
            <a:endParaRPr/>
          </a:p>
          <a:p>
            <a:pPr marL="457200" lvl="1" indent="-182880" algn="l" rtl="0">
              <a:lnSpc>
                <a:spcPct val="90000"/>
              </a:lnSpc>
              <a:spcBef>
                <a:spcPts val="600"/>
              </a:spcBef>
              <a:spcAft>
                <a:spcPts val="0"/>
              </a:spcAft>
              <a:buSzPct val="85000"/>
              <a:buChar char="▪"/>
            </a:pPr>
            <a:r>
              <a:rPr lang="en-US"/>
              <a:t>What is a “zine”?</a:t>
            </a:r>
            <a:endParaRPr/>
          </a:p>
          <a:p>
            <a:pPr marL="182880" lvl="0" indent="-182880" algn="l" rtl="0">
              <a:lnSpc>
                <a:spcPct val="90000"/>
              </a:lnSpc>
              <a:spcBef>
                <a:spcPts val="1400"/>
              </a:spcBef>
              <a:spcAft>
                <a:spcPts val="0"/>
              </a:spcAft>
              <a:buSzPct val="85000"/>
              <a:buChar char="▪"/>
            </a:pPr>
            <a:r>
              <a:rPr lang="en-US"/>
              <a:t>Regional</a:t>
            </a:r>
            <a:endParaRPr/>
          </a:p>
          <a:p>
            <a:pPr marL="457200" lvl="1" indent="-182880" algn="l" rtl="0">
              <a:lnSpc>
                <a:spcPct val="90000"/>
              </a:lnSpc>
              <a:spcBef>
                <a:spcPts val="400"/>
              </a:spcBef>
              <a:spcAft>
                <a:spcPts val="0"/>
              </a:spcAft>
              <a:buSzPct val="85000"/>
              <a:buChar char="▪"/>
            </a:pPr>
            <a:r>
              <a:rPr lang="en-US"/>
              <a:t>Focus on communities and relationships</a:t>
            </a:r>
            <a:endParaRPr/>
          </a:p>
          <a:p>
            <a:pPr marL="182880" lvl="0" indent="-182880" algn="l" rtl="0">
              <a:lnSpc>
                <a:spcPct val="90000"/>
              </a:lnSpc>
              <a:spcBef>
                <a:spcPts val="1400"/>
              </a:spcBef>
              <a:spcAft>
                <a:spcPts val="0"/>
              </a:spcAft>
              <a:buSzPct val="85000"/>
              <a:buChar char="▪"/>
            </a:pPr>
            <a:r>
              <a:rPr lang="en-US"/>
              <a:t>Format</a:t>
            </a:r>
            <a:endParaRPr/>
          </a:p>
          <a:p>
            <a:pPr marL="457200" lvl="1" indent="-182880" algn="l" rtl="0">
              <a:lnSpc>
                <a:spcPct val="90000"/>
              </a:lnSpc>
              <a:spcBef>
                <a:spcPts val="400"/>
              </a:spcBef>
              <a:spcAft>
                <a:spcPts val="0"/>
              </a:spcAft>
              <a:buSzPct val="85000"/>
              <a:buChar char="▪"/>
            </a:pPr>
            <a:r>
              <a:rPr lang="en-US"/>
              <a:t>Opt-in rather than opt out</a:t>
            </a:r>
            <a:endParaRPr/>
          </a:p>
          <a:p>
            <a:pPr marL="457200" lvl="1" indent="-182880" algn="l" rtl="0">
              <a:lnSpc>
                <a:spcPct val="90000"/>
              </a:lnSpc>
              <a:spcBef>
                <a:spcPts val="600"/>
              </a:spcBef>
              <a:spcAft>
                <a:spcPts val="0"/>
              </a:spcAft>
              <a:buSzPct val="85000"/>
              <a:buChar char="▪"/>
            </a:pPr>
            <a:r>
              <a:rPr lang="en-US"/>
              <a:t>Emphasize Wiki or directory format</a:t>
            </a:r>
            <a:endParaRPr/>
          </a:p>
          <a:p>
            <a:pPr marL="182880" lvl="0" indent="-182880" algn="l" rtl="0">
              <a:lnSpc>
                <a:spcPct val="90000"/>
              </a:lnSpc>
              <a:spcBef>
                <a:spcPts val="1400"/>
              </a:spcBef>
              <a:spcAft>
                <a:spcPts val="0"/>
              </a:spcAft>
              <a:buSzPct val="85000"/>
              <a:buChar char="▪"/>
            </a:pPr>
            <a:r>
              <a:rPr lang="en-US"/>
              <a:t>Responsibility to Community</a:t>
            </a:r>
            <a:endParaRPr/>
          </a:p>
          <a:p>
            <a:pPr marL="457200" lvl="1" indent="-182880" algn="l" rtl="0">
              <a:lnSpc>
                <a:spcPct val="90000"/>
              </a:lnSpc>
              <a:spcBef>
                <a:spcPts val="400"/>
              </a:spcBef>
              <a:spcAft>
                <a:spcPts val="0"/>
              </a:spcAft>
              <a:buSzPct val="85000"/>
              <a:buChar char="▪"/>
            </a:pPr>
            <a:r>
              <a:rPr lang="en-US"/>
              <a:t>Access to non-professionals</a:t>
            </a:r>
            <a:endParaRPr/>
          </a:p>
          <a:p>
            <a:pPr marL="457200" lvl="1" indent="-182880" algn="l" rtl="0">
              <a:lnSpc>
                <a:spcPct val="90000"/>
              </a:lnSpc>
              <a:spcBef>
                <a:spcPts val="600"/>
              </a:spcBef>
              <a:spcAft>
                <a:spcPts val="0"/>
              </a:spcAft>
              <a:buSzPct val="85000"/>
              <a:buChar char="▪"/>
            </a:pPr>
            <a:r>
              <a:rPr lang="en-US"/>
              <a:t>Link to creators and community</a:t>
            </a:r>
            <a:endParaRPr/>
          </a:p>
          <a:p>
            <a:pPr marL="457200" lvl="1" indent="-182880" algn="l" rtl="0">
              <a:lnSpc>
                <a:spcPct val="90000"/>
              </a:lnSpc>
              <a:spcBef>
                <a:spcPts val="600"/>
              </a:spcBef>
              <a:spcAft>
                <a:spcPts val="0"/>
              </a:spcAft>
              <a:buSzPct val="85000"/>
              <a:buChar char="▪"/>
            </a:pPr>
            <a:r>
              <a:rPr lang="en-US"/>
              <a:t>Mutual aid and shows</a:t>
            </a:r>
            <a:endParaRPr/>
          </a:p>
          <a:p>
            <a:pPr marL="457200" lvl="1" indent="-93012" algn="l" rtl="0">
              <a:lnSpc>
                <a:spcPct val="90000"/>
              </a:lnSpc>
              <a:spcBef>
                <a:spcPts val="600"/>
              </a:spcBef>
              <a:spcAft>
                <a:spcPts val="0"/>
              </a:spcAft>
              <a:buSzPct val="85000"/>
              <a:buNone/>
            </a:pPr>
            <a:endParaRPr/>
          </a:p>
          <a:p>
            <a:pPr marL="182880" lvl="0" indent="-83026" algn="l" rtl="0">
              <a:lnSpc>
                <a:spcPct val="90000"/>
              </a:lnSpc>
              <a:spcBef>
                <a:spcPts val="1400"/>
              </a:spcBef>
              <a:spcAft>
                <a:spcPts val="0"/>
              </a:spcAft>
              <a:buSzPct val="85000"/>
              <a:buNone/>
            </a:pPr>
            <a:endParaRPr/>
          </a:p>
        </p:txBody>
      </p:sp>
      <p:sp>
        <p:nvSpPr>
          <p:cNvPr id="250" name="Google Shape;250;p10"/>
          <p:cNvSpPr/>
          <p:nvPr/>
        </p:nvSpPr>
        <p:spPr>
          <a:xfrm>
            <a:off x="11401725" y="6229681"/>
            <a:ext cx="457200" cy="457200"/>
          </a:xfrm>
          <a:prstGeom prst="ellipse">
            <a:avLst/>
          </a:prstGeom>
          <a:blipFill rotWithShape="1">
            <a:blip r:embed="rId4">
              <a:alphaModFix/>
            </a:blip>
            <a:tile tx="50800" ty="0" sx="85000" sy="85000" flip="none" algn="tl"/>
          </a:bli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2000"/>
              <a:buFont typeface="Rockwell"/>
              <a:buNone/>
            </a:pPr>
            <a:endParaRPr sz="2000" b="1" i="0" u="none" strike="noStrike" cap="none">
              <a:solidFill>
                <a:srgbClr val="FFFFFF"/>
              </a:solidFill>
              <a:latin typeface="Rockwell"/>
              <a:ea typeface="Rockwell"/>
              <a:cs typeface="Rockwell"/>
              <a:sym typeface="Rockwell"/>
            </a:endParaRPr>
          </a:p>
        </p:txBody>
      </p:sp>
      <p:sp>
        <p:nvSpPr>
          <p:cNvPr id="251" name="Google Shape;251;p10"/>
          <p:cNvSpPr/>
          <p:nvPr/>
        </p:nvSpPr>
        <p:spPr>
          <a:xfrm>
            <a:off x="11430918" y="6258874"/>
            <a:ext cx="398813" cy="398815"/>
          </a:xfrm>
          <a:prstGeom prst="ellipse">
            <a:avLst/>
          </a:prstGeom>
          <a:no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Rockwell"/>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5"/>
        <p:cNvGrpSpPr/>
        <p:nvPr/>
      </p:nvGrpSpPr>
      <p:grpSpPr>
        <a:xfrm>
          <a:off x="0" y="0"/>
          <a:ext cx="0" cy="0"/>
          <a:chOff x="0" y="0"/>
          <a:chExt cx="0" cy="0"/>
        </a:xfrm>
      </p:grpSpPr>
      <p:sp>
        <p:nvSpPr>
          <p:cNvPr id="256" name="Google Shape;256;p11"/>
          <p:cNvSpPr txBox="1">
            <a:spLocks noGrp="1"/>
          </p:cNvSpPr>
          <p:nvPr>
            <p:ph type="title"/>
          </p:nvPr>
        </p:nvSpPr>
        <p:spPr>
          <a:xfrm>
            <a:off x="1069848" y="484632"/>
            <a:ext cx="10058400" cy="160934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5400"/>
              <a:buFont typeface="Rockwell"/>
              <a:buNone/>
            </a:pPr>
            <a:r>
              <a:rPr lang="en-US"/>
              <a:t>STRUCTURAL PARAMETERS</a:t>
            </a:r>
            <a:endParaRPr/>
          </a:p>
        </p:txBody>
      </p:sp>
      <p:sp>
        <p:nvSpPr>
          <p:cNvPr id="257" name="Google Shape;257;p11"/>
          <p:cNvSpPr/>
          <p:nvPr/>
        </p:nvSpPr>
        <p:spPr>
          <a:xfrm>
            <a:off x="1066800" y="2013293"/>
            <a:ext cx="10058400" cy="80683"/>
          </a:xfrm>
          <a:prstGeom prst="rect">
            <a:avLst/>
          </a:prstGeom>
          <a:blipFill rotWithShape="1">
            <a:blip r:embed="rId3">
              <a:alphaModFix amt="85000"/>
            </a:blip>
            <a:tile tx="0" ty="-762000" sx="92000" sy="89000" flip="xy" algn="ctr"/>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graphicFrame>
        <p:nvGraphicFramePr>
          <p:cNvPr id="258" name="Google Shape;258;p11"/>
          <p:cNvGraphicFramePr/>
          <p:nvPr/>
        </p:nvGraphicFramePr>
        <p:xfrm>
          <a:off x="1103552" y="2385390"/>
          <a:ext cx="3000000" cy="3000000"/>
        </p:xfrm>
        <a:graphic>
          <a:graphicData uri="http://schemas.openxmlformats.org/drawingml/2006/table">
            <a:tbl>
              <a:tblPr firstRow="1" bandRow="1">
                <a:noFill/>
                <a:tableStyleId>{BF8690EA-292A-4023-A122-703D841F4958}</a:tableStyleId>
              </a:tblPr>
              <a:tblGrid>
                <a:gridCol w="2656650">
                  <a:extLst>
                    <a:ext uri="{9D8B030D-6E8A-4147-A177-3AD203B41FA5}">
                      <a16:colId xmlns:a16="http://schemas.microsoft.com/office/drawing/2014/main" val="20000"/>
                    </a:ext>
                  </a:extLst>
                </a:gridCol>
                <a:gridCol w="7334600">
                  <a:extLst>
                    <a:ext uri="{9D8B030D-6E8A-4147-A177-3AD203B41FA5}">
                      <a16:colId xmlns:a16="http://schemas.microsoft.com/office/drawing/2014/main" val="20001"/>
                    </a:ext>
                  </a:extLst>
                </a:gridCol>
              </a:tblGrid>
              <a:tr h="723575">
                <a:tc>
                  <a:txBody>
                    <a:bodyPr/>
                    <a:lstStyle/>
                    <a:p>
                      <a:pPr marL="0" marR="0" lvl="0" indent="0" algn="l" rtl="0">
                        <a:spcBef>
                          <a:spcPts val="0"/>
                        </a:spcBef>
                        <a:spcAft>
                          <a:spcPts val="0"/>
                        </a:spcAft>
                        <a:buClr>
                          <a:schemeClr val="dk1"/>
                        </a:buClr>
                        <a:buSzPts val="1600"/>
                        <a:buFont typeface="Rockwell"/>
                        <a:buNone/>
                      </a:pPr>
                      <a:r>
                        <a:rPr lang="en-US" sz="1600" b="1" u="none" strike="noStrike" cap="none">
                          <a:solidFill>
                            <a:schemeClr val="dk1"/>
                          </a:solidFill>
                        </a:rPr>
                        <a:t>Metadata</a:t>
                      </a:r>
                      <a:endParaRPr/>
                    </a:p>
                  </a:txBody>
                  <a:tcPr marL="107825" marR="107825" marT="107825" marB="1078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600"/>
                        <a:buFont typeface="Rockwell"/>
                        <a:buNone/>
                      </a:pPr>
                      <a:r>
                        <a:rPr lang="en-US" sz="1600" b="0" u="none" strike="noStrike" cap="none">
                          <a:solidFill>
                            <a:schemeClr val="dk1"/>
                          </a:solidFill>
                        </a:rPr>
                        <a:t>xZINECOREx (DublinCore based system created by the Queer Zine Archive Project)</a:t>
                      </a:r>
                      <a:endParaRPr/>
                    </a:p>
                  </a:txBody>
                  <a:tcPr marL="107825" marR="107825" marT="107825" marB="1078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tcPr>
                </a:tc>
                <a:extLst>
                  <a:ext uri="{0D108BD9-81ED-4DB2-BD59-A6C34878D82A}">
                    <a16:rowId xmlns:a16="http://schemas.microsoft.com/office/drawing/2014/main" val="10000"/>
                  </a:ext>
                </a:extLst>
              </a:tr>
              <a:tr h="723575">
                <a:tc>
                  <a:txBody>
                    <a:bodyPr/>
                    <a:lstStyle/>
                    <a:p>
                      <a:pPr marL="0" marR="0" lvl="0" indent="0" algn="l" rtl="0">
                        <a:spcBef>
                          <a:spcPts val="0"/>
                        </a:spcBef>
                        <a:spcAft>
                          <a:spcPts val="0"/>
                        </a:spcAft>
                        <a:buClr>
                          <a:schemeClr val="dk1"/>
                        </a:buClr>
                        <a:buSzPts val="1600"/>
                        <a:buFont typeface="Rockwell"/>
                        <a:buNone/>
                      </a:pPr>
                      <a:r>
                        <a:rPr lang="en-US" sz="1600" b="1" u="none" strike="noStrike" cap="none">
                          <a:solidFill>
                            <a:schemeClr val="dk1"/>
                          </a:solidFill>
                        </a:rPr>
                        <a:t>Subject Analysis</a:t>
                      </a:r>
                      <a:endParaRPr/>
                    </a:p>
                  </a:txBody>
                  <a:tcPr marL="107825" marR="107825" marT="107825" marB="1078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600"/>
                        <a:buFont typeface="Rockwell"/>
                        <a:buNone/>
                      </a:pPr>
                      <a:r>
                        <a:rPr lang="en-US" sz="1600" b="0" u="none" strike="noStrike" cap="none">
                          <a:solidFill>
                            <a:schemeClr val="dk1"/>
                          </a:solidFill>
                        </a:rPr>
                        <a:t>Zine Thesaurus (Created by the Anchor Archive Thesaurus Management Collective)</a:t>
                      </a:r>
                      <a:endParaRPr/>
                    </a:p>
                  </a:txBody>
                  <a:tcPr marL="107825" marR="107825" marT="107825" marB="1078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tcPr>
                </a:tc>
                <a:extLst>
                  <a:ext uri="{0D108BD9-81ED-4DB2-BD59-A6C34878D82A}">
                    <a16:rowId xmlns:a16="http://schemas.microsoft.com/office/drawing/2014/main" val="10001"/>
                  </a:ext>
                </a:extLst>
              </a:tr>
              <a:tr h="723575">
                <a:tc>
                  <a:txBody>
                    <a:bodyPr/>
                    <a:lstStyle/>
                    <a:p>
                      <a:pPr marL="0" marR="0" lvl="0" indent="0" algn="l" rtl="0">
                        <a:lnSpc>
                          <a:spcPct val="100000"/>
                        </a:lnSpc>
                        <a:spcBef>
                          <a:spcPts val="0"/>
                        </a:spcBef>
                        <a:spcAft>
                          <a:spcPts val="0"/>
                        </a:spcAft>
                        <a:buClr>
                          <a:schemeClr val="dk1"/>
                        </a:buClr>
                        <a:buSzPts val="1600"/>
                        <a:buFont typeface="Rockwell"/>
                        <a:buNone/>
                      </a:pPr>
                      <a:r>
                        <a:rPr lang="en-US" sz="1600" b="1" u="none" strike="noStrike" cap="none">
                          <a:solidFill>
                            <a:schemeClr val="dk1"/>
                          </a:solidFill>
                        </a:rPr>
                        <a:t>Search/Browse</a:t>
                      </a:r>
                      <a:endParaRPr/>
                    </a:p>
                    <a:p>
                      <a:pPr marL="0" marR="0" lvl="0" indent="0" algn="l" rtl="0">
                        <a:spcBef>
                          <a:spcPts val="0"/>
                        </a:spcBef>
                        <a:spcAft>
                          <a:spcPts val="0"/>
                        </a:spcAft>
                        <a:buClr>
                          <a:schemeClr val="dk1"/>
                        </a:buClr>
                        <a:buSzPts val="1600"/>
                        <a:buFont typeface="Rockwell"/>
                        <a:buNone/>
                      </a:pPr>
                      <a:endParaRPr sz="1600" b="1" u="none" strike="noStrike" cap="none">
                        <a:solidFill>
                          <a:schemeClr val="dk1"/>
                        </a:solidFill>
                      </a:endParaRPr>
                    </a:p>
                  </a:txBody>
                  <a:tcPr marL="107825" marR="107825" marT="107825" marB="1078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600"/>
                        <a:buFont typeface="Rockwell"/>
                        <a:buNone/>
                      </a:pPr>
                      <a:r>
                        <a:rPr lang="en-US" sz="1600" b="0" u="none" strike="noStrike" cap="none">
                          <a:solidFill>
                            <a:schemeClr val="dk1"/>
                          </a:solidFill>
                        </a:rPr>
                        <a:t>Survey priorities of users—region, subject, time period, access, random, favorites, RSS/social media feed</a:t>
                      </a:r>
                      <a:endParaRPr/>
                    </a:p>
                  </a:txBody>
                  <a:tcPr marL="107825" marR="107825" marT="107825" marB="1078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tcPr>
                </a:tc>
                <a:extLst>
                  <a:ext uri="{0D108BD9-81ED-4DB2-BD59-A6C34878D82A}">
                    <a16:rowId xmlns:a16="http://schemas.microsoft.com/office/drawing/2014/main" val="10002"/>
                  </a:ext>
                </a:extLst>
              </a:tr>
              <a:tr h="723575">
                <a:tc>
                  <a:txBody>
                    <a:bodyPr/>
                    <a:lstStyle/>
                    <a:p>
                      <a:pPr marL="0" marR="0" lvl="0" indent="0" algn="l" rtl="0">
                        <a:spcBef>
                          <a:spcPts val="0"/>
                        </a:spcBef>
                        <a:spcAft>
                          <a:spcPts val="0"/>
                        </a:spcAft>
                        <a:buClr>
                          <a:schemeClr val="dk1"/>
                        </a:buClr>
                        <a:buSzPts val="1600"/>
                        <a:buFont typeface="Rockwell"/>
                        <a:buNone/>
                      </a:pPr>
                      <a:r>
                        <a:rPr lang="en-US" sz="1600" b="1" u="none" strike="noStrike" cap="none">
                          <a:solidFill>
                            <a:schemeClr val="dk1"/>
                          </a:solidFill>
                        </a:rPr>
                        <a:t>Centralized Objects</a:t>
                      </a:r>
                      <a:endParaRPr/>
                    </a:p>
                  </a:txBody>
                  <a:tcPr marL="107825" marR="107825" marT="107825" marB="1078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600"/>
                        <a:buFont typeface="Rockwell"/>
                        <a:buNone/>
                      </a:pPr>
                      <a:r>
                        <a:rPr lang="en-US" sz="1600" b="0" u="none" strike="noStrike" cap="none">
                          <a:solidFill>
                            <a:schemeClr val="dk1"/>
                          </a:solidFill>
                        </a:rPr>
                        <a:t>No account needed to view; multiple users able to add information, with edits attributed to them (inspired by ConcertArchives.org)</a:t>
                      </a:r>
                      <a:endParaRPr/>
                    </a:p>
                  </a:txBody>
                  <a:tcPr marL="107825" marR="107825" marT="107825" marB="1078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tcPr>
                </a:tc>
                <a:extLst>
                  <a:ext uri="{0D108BD9-81ED-4DB2-BD59-A6C34878D82A}">
                    <a16:rowId xmlns:a16="http://schemas.microsoft.com/office/drawing/2014/main" val="10003"/>
                  </a:ext>
                </a:extLst>
              </a:tr>
              <a:tr h="723575">
                <a:tc>
                  <a:txBody>
                    <a:bodyPr/>
                    <a:lstStyle/>
                    <a:p>
                      <a:pPr marL="0" marR="0" lvl="0" indent="0" algn="l" rtl="0">
                        <a:spcBef>
                          <a:spcPts val="0"/>
                        </a:spcBef>
                        <a:spcAft>
                          <a:spcPts val="0"/>
                        </a:spcAft>
                        <a:buClr>
                          <a:schemeClr val="dk1"/>
                        </a:buClr>
                        <a:buSzPts val="1600"/>
                        <a:buFont typeface="Rockwell"/>
                        <a:buNone/>
                      </a:pPr>
                      <a:r>
                        <a:rPr lang="en-US" sz="1600" b="1" u="none" strike="noStrike" cap="none">
                          <a:solidFill>
                            <a:schemeClr val="dk1"/>
                          </a:solidFill>
                        </a:rPr>
                        <a:t>Resources</a:t>
                      </a:r>
                      <a:endParaRPr/>
                    </a:p>
                  </a:txBody>
                  <a:tcPr marL="107825" marR="107825" marT="107825" marB="1078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accent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600"/>
                        <a:buFont typeface="Rockwell"/>
                        <a:buNone/>
                      </a:pPr>
                      <a:r>
                        <a:rPr lang="en-US" sz="1600" b="0" u="none" strike="noStrike" cap="none">
                          <a:solidFill>
                            <a:schemeClr val="dk1"/>
                          </a:solidFill>
                        </a:rPr>
                        <a:t>Collections Policy, Zotero/Libguide, planning documents</a:t>
                      </a:r>
                      <a:endParaRPr/>
                    </a:p>
                    <a:p>
                      <a:pPr marL="0" marR="0" lvl="0" indent="0" algn="l" rtl="0">
                        <a:spcBef>
                          <a:spcPts val="0"/>
                        </a:spcBef>
                        <a:spcAft>
                          <a:spcPts val="0"/>
                        </a:spcAft>
                        <a:buClr>
                          <a:schemeClr val="dk1"/>
                        </a:buClr>
                        <a:buSzPts val="1600"/>
                        <a:buFont typeface="Rockwell"/>
                        <a:buNone/>
                      </a:pPr>
                      <a:r>
                        <a:rPr lang="en-US" sz="1600" b="0" u="none" strike="noStrike" cap="none">
                          <a:solidFill>
                            <a:schemeClr val="dk1"/>
                          </a:solidFill>
                        </a:rPr>
                        <a:t>Links to Punk Pedagogy, Anchor Archive Zine Library, MassFlyerArchive, DoDIY</a:t>
                      </a:r>
                      <a:endParaRPr sz="1600" b="0" u="none" strike="noStrike" cap="none">
                        <a:solidFill>
                          <a:schemeClr val="dk1"/>
                        </a:solidFill>
                      </a:endParaRPr>
                    </a:p>
                  </a:txBody>
                  <a:tcPr marL="107825" marR="107825" marT="107825" marB="1078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accent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2"/>
        <p:cNvGrpSpPr/>
        <p:nvPr/>
      </p:nvGrpSpPr>
      <p:grpSpPr>
        <a:xfrm>
          <a:off x="0" y="0"/>
          <a:ext cx="0" cy="0"/>
          <a:chOff x="0" y="0"/>
          <a:chExt cx="0" cy="0"/>
        </a:xfrm>
      </p:grpSpPr>
      <p:sp>
        <p:nvSpPr>
          <p:cNvPr id="263" name="Google Shape;263;p12"/>
          <p:cNvSpPr txBox="1">
            <a:spLocks noGrp="1"/>
          </p:cNvSpPr>
          <p:nvPr>
            <p:ph type="title"/>
          </p:nvPr>
        </p:nvSpPr>
        <p:spPr>
          <a:xfrm>
            <a:off x="1069848" y="484632"/>
            <a:ext cx="10058400" cy="160934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5400"/>
              <a:buFont typeface="Rockwell"/>
              <a:buNone/>
            </a:pPr>
            <a:r>
              <a:rPr lang="en-US"/>
              <a:t>KEY CASE STUDIES</a:t>
            </a:r>
            <a:endParaRPr/>
          </a:p>
        </p:txBody>
      </p:sp>
      <p:sp>
        <p:nvSpPr>
          <p:cNvPr id="264" name="Google Shape;264;p12"/>
          <p:cNvSpPr/>
          <p:nvPr/>
        </p:nvSpPr>
        <p:spPr>
          <a:xfrm>
            <a:off x="1066800" y="2013293"/>
            <a:ext cx="10058400" cy="80683"/>
          </a:xfrm>
          <a:prstGeom prst="rect">
            <a:avLst/>
          </a:prstGeom>
          <a:blipFill rotWithShape="1">
            <a:blip r:embed="rId3">
              <a:alphaModFix amt="85000"/>
            </a:blip>
            <a:tile tx="0" ty="-762000" sx="92000" sy="89000" flip="xy" algn="ctr"/>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grpSp>
        <p:nvGrpSpPr>
          <p:cNvPr id="265" name="Google Shape;265;p12"/>
          <p:cNvGrpSpPr/>
          <p:nvPr/>
        </p:nvGrpSpPr>
        <p:grpSpPr>
          <a:xfrm>
            <a:off x="496712" y="2521915"/>
            <a:ext cx="10938932" cy="3423513"/>
            <a:chOff x="0" y="427939"/>
            <a:chExt cx="10938932" cy="3423513"/>
          </a:xfrm>
        </p:grpSpPr>
        <p:cxnSp>
          <p:nvCxnSpPr>
            <p:cNvPr id="266" name="Google Shape;266;p12"/>
            <p:cNvCxnSpPr/>
            <p:nvPr/>
          </p:nvCxnSpPr>
          <p:spPr>
            <a:xfrm>
              <a:off x="0" y="2139696"/>
              <a:ext cx="10938932" cy="0"/>
            </a:xfrm>
            <a:prstGeom prst="straightConnector1">
              <a:avLst/>
            </a:prstGeom>
            <a:solidFill>
              <a:schemeClr val="lt1">
                <a:alpha val="90196"/>
              </a:schemeClr>
            </a:solidFill>
            <a:ln w="12700" cap="flat" cmpd="sng">
              <a:solidFill>
                <a:schemeClr val="dk1"/>
              </a:solidFill>
              <a:prstDash val="solid"/>
              <a:round/>
              <a:headEnd type="none" w="sm" len="sm"/>
              <a:tailEnd type="triangle" w="lg" len="lg"/>
            </a:ln>
          </p:spPr>
        </p:cxnSp>
        <p:sp>
          <p:nvSpPr>
            <p:cNvPr id="267" name="Google Shape;267;p12"/>
            <p:cNvSpPr/>
            <p:nvPr/>
          </p:nvSpPr>
          <p:spPr>
            <a:xfrm rot="8100000">
              <a:off x="65206" y="493116"/>
              <a:ext cx="314702" cy="314702"/>
            </a:xfrm>
            <a:prstGeom prst="teardrop">
              <a:avLst>
                <a:gd name="adj" fmla="val 115000"/>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2"/>
            <p:cNvSpPr/>
            <p:nvPr/>
          </p:nvSpPr>
          <p:spPr>
            <a:xfrm>
              <a:off x="133546" y="561456"/>
              <a:ext cx="178022" cy="178022"/>
            </a:xfrm>
            <a:prstGeom prst="ellipse">
              <a:avLst/>
            </a:prstGeom>
            <a:solidFill>
              <a:srgbClr val="D346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2"/>
            <p:cNvSpPr/>
            <p:nvPr/>
          </p:nvSpPr>
          <p:spPr>
            <a:xfrm>
              <a:off x="445086" y="1037324"/>
              <a:ext cx="3041215" cy="110237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12"/>
            <p:cNvSpPr txBox="1"/>
            <p:nvPr/>
          </p:nvSpPr>
          <p:spPr>
            <a:xfrm>
              <a:off x="445086" y="1037324"/>
              <a:ext cx="3041215" cy="1102371"/>
            </a:xfrm>
            <a:prstGeom prst="rect">
              <a:avLst/>
            </a:prstGeom>
            <a:noFill/>
            <a:ln>
              <a:noFill/>
            </a:ln>
          </p:spPr>
          <p:txBody>
            <a:bodyPr spcFirstLastPara="1" wrap="square" lIns="0" tIns="82550" rIns="82550" bIns="123825" anchor="t" anchorCtr="0">
              <a:noAutofit/>
            </a:bodyPr>
            <a:lstStyle/>
            <a:p>
              <a:pPr marL="0" marR="0" lvl="0" indent="0" algn="l" rtl="0">
                <a:lnSpc>
                  <a:spcPct val="90000"/>
                </a:lnSpc>
                <a:spcBef>
                  <a:spcPts val="0"/>
                </a:spcBef>
                <a:spcAft>
                  <a:spcPts val="0"/>
                </a:spcAft>
                <a:buClr>
                  <a:schemeClr val="dk1"/>
                </a:buClr>
                <a:buSzPts val="1300"/>
                <a:buFont typeface="Rockwell"/>
                <a:buNone/>
              </a:pPr>
              <a:r>
                <a:rPr lang="en-US" sz="1300">
                  <a:solidFill>
                    <a:schemeClr val="dk1"/>
                  </a:solidFill>
                  <a:latin typeface="Rockwell"/>
                  <a:ea typeface="Rockwell"/>
                  <a:cs typeface="Rockwell"/>
                  <a:sym typeface="Rockwell"/>
                </a:rPr>
                <a:t>People’s Archive, DCPL</a:t>
              </a:r>
              <a:endParaRPr/>
            </a:p>
            <a:p>
              <a:pPr marL="0" marR="0" lvl="0" indent="0" algn="l" rtl="0">
                <a:lnSpc>
                  <a:spcPct val="90000"/>
                </a:lnSpc>
                <a:spcBef>
                  <a:spcPts val="455"/>
                </a:spcBef>
                <a:spcAft>
                  <a:spcPts val="0"/>
                </a:spcAft>
                <a:buClr>
                  <a:schemeClr val="dk1"/>
                </a:buClr>
                <a:buSzPts val="1300"/>
                <a:buFont typeface="Rockwell"/>
                <a:buNone/>
              </a:pPr>
              <a:r>
                <a:rPr lang="en-US" sz="1300">
                  <a:solidFill>
                    <a:schemeClr val="dk1"/>
                  </a:solidFill>
                  <a:latin typeface="Rockwell"/>
                  <a:ea typeface="Rockwell"/>
                  <a:cs typeface="Rockwell"/>
                  <a:sym typeface="Rockwell"/>
                </a:rPr>
                <a:t>Participatory</a:t>
              </a:r>
              <a:endParaRPr/>
            </a:p>
            <a:p>
              <a:pPr marL="0" marR="0" lvl="0" indent="0" algn="l" rtl="0">
                <a:lnSpc>
                  <a:spcPct val="90000"/>
                </a:lnSpc>
                <a:spcBef>
                  <a:spcPts val="455"/>
                </a:spcBef>
                <a:spcAft>
                  <a:spcPts val="0"/>
                </a:spcAft>
                <a:buClr>
                  <a:schemeClr val="dk1"/>
                </a:buClr>
                <a:buSzPts val="1300"/>
                <a:buFont typeface="Rockwell"/>
                <a:buNone/>
              </a:pPr>
              <a:r>
                <a:rPr lang="en-US" sz="1300">
                  <a:solidFill>
                    <a:schemeClr val="dk1"/>
                  </a:solidFill>
                  <a:latin typeface="Rockwell"/>
                  <a:ea typeface="Rockwell"/>
                  <a:cs typeface="Rockwell"/>
                  <a:sym typeface="Rockwell"/>
                </a:rPr>
                <a:t>Regular shows and workshops </a:t>
              </a:r>
              <a:endParaRPr/>
            </a:p>
          </p:txBody>
        </p:sp>
        <p:sp>
          <p:nvSpPr>
            <p:cNvPr id="271" name="Google Shape;271;p12"/>
            <p:cNvSpPr/>
            <p:nvPr/>
          </p:nvSpPr>
          <p:spPr>
            <a:xfrm>
              <a:off x="445086" y="427939"/>
              <a:ext cx="3041215" cy="60938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12"/>
            <p:cNvSpPr txBox="1"/>
            <p:nvPr/>
          </p:nvSpPr>
          <p:spPr>
            <a:xfrm>
              <a:off x="445086" y="427939"/>
              <a:ext cx="3041215" cy="609385"/>
            </a:xfrm>
            <a:prstGeom prst="rect">
              <a:avLst/>
            </a:prstGeom>
            <a:noFill/>
            <a:ln>
              <a:noFill/>
            </a:ln>
          </p:spPr>
          <p:txBody>
            <a:bodyPr spcFirstLastPara="1" wrap="square" lIns="0" tIns="0" rIns="107950" bIns="0" anchor="ctr" anchorCtr="0">
              <a:noAutofit/>
            </a:bodyPr>
            <a:lstStyle/>
            <a:p>
              <a:pPr marL="0" marR="0" lvl="0" indent="0" algn="l" rtl="0">
                <a:lnSpc>
                  <a:spcPct val="90000"/>
                </a:lnSpc>
                <a:spcBef>
                  <a:spcPts val="0"/>
                </a:spcBef>
                <a:spcAft>
                  <a:spcPts val="0"/>
                </a:spcAft>
                <a:buClr>
                  <a:schemeClr val="dk1"/>
                </a:buClr>
                <a:buSzPts val="1700"/>
                <a:buFont typeface="Rockwell"/>
                <a:buNone/>
              </a:pPr>
              <a:r>
                <a:rPr lang="en-US" sz="1700" b="1">
                  <a:solidFill>
                    <a:schemeClr val="dk1"/>
                  </a:solidFill>
                  <a:latin typeface="Rockwell"/>
                  <a:ea typeface="Rockwell"/>
                  <a:cs typeface="Rockwell"/>
                  <a:sym typeface="Rockwell"/>
                </a:rPr>
                <a:t>DC Hardcore Archive</a:t>
              </a:r>
              <a:endParaRPr/>
            </a:p>
          </p:txBody>
        </p:sp>
        <p:cxnSp>
          <p:nvCxnSpPr>
            <p:cNvPr id="273" name="Google Shape;273;p12"/>
            <p:cNvCxnSpPr/>
            <p:nvPr/>
          </p:nvCxnSpPr>
          <p:spPr>
            <a:xfrm>
              <a:off x="222557" y="783984"/>
              <a:ext cx="0" cy="1355711"/>
            </a:xfrm>
            <a:prstGeom prst="straightConnector1">
              <a:avLst/>
            </a:prstGeom>
            <a:noFill/>
            <a:ln w="9525" cap="flat" cmpd="sng">
              <a:solidFill>
                <a:schemeClr val="dk1"/>
              </a:solidFill>
              <a:prstDash val="solid"/>
              <a:round/>
              <a:headEnd type="none" w="sm" len="sm"/>
              <a:tailEnd type="none" w="sm" len="sm"/>
            </a:ln>
          </p:spPr>
        </p:cxnSp>
        <p:sp>
          <p:nvSpPr>
            <p:cNvPr id="274" name="Google Shape;274;p12"/>
            <p:cNvSpPr/>
            <p:nvPr/>
          </p:nvSpPr>
          <p:spPr>
            <a:xfrm>
              <a:off x="182502" y="2099640"/>
              <a:ext cx="80110" cy="80110"/>
            </a:xfrm>
            <a:prstGeom prst="ellipse">
              <a:avLst/>
            </a:prstGeom>
            <a:solidFill>
              <a:schemeClr val="dk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2"/>
            <p:cNvSpPr/>
            <p:nvPr/>
          </p:nvSpPr>
          <p:spPr>
            <a:xfrm rot="-2700000">
              <a:off x="1897264" y="3471573"/>
              <a:ext cx="314702" cy="314702"/>
            </a:xfrm>
            <a:prstGeom prst="teardrop">
              <a:avLst>
                <a:gd name="adj" fmla="val 115000"/>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2"/>
            <p:cNvSpPr/>
            <p:nvPr/>
          </p:nvSpPr>
          <p:spPr>
            <a:xfrm>
              <a:off x="1965604" y="3539913"/>
              <a:ext cx="178022" cy="178022"/>
            </a:xfrm>
            <a:prstGeom prst="ellipse">
              <a:avLst/>
            </a:prstGeom>
            <a:solidFill>
              <a:srgbClr val="D346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2"/>
            <p:cNvSpPr/>
            <p:nvPr/>
          </p:nvSpPr>
          <p:spPr>
            <a:xfrm>
              <a:off x="2231419" y="2908825"/>
              <a:ext cx="3030119" cy="93119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12"/>
            <p:cNvSpPr txBox="1"/>
            <p:nvPr/>
          </p:nvSpPr>
          <p:spPr>
            <a:xfrm>
              <a:off x="2231419" y="2908825"/>
              <a:ext cx="3030119" cy="931195"/>
            </a:xfrm>
            <a:prstGeom prst="rect">
              <a:avLst/>
            </a:prstGeom>
            <a:noFill/>
            <a:ln>
              <a:noFill/>
            </a:ln>
          </p:spPr>
          <p:txBody>
            <a:bodyPr spcFirstLastPara="1" wrap="square" lIns="0" tIns="123825" rIns="0" bIns="82550" anchor="t" anchorCtr="0">
              <a:noAutofit/>
            </a:bodyPr>
            <a:lstStyle/>
            <a:p>
              <a:pPr marL="0" marR="0" lvl="0" indent="0" algn="l" rtl="0">
                <a:lnSpc>
                  <a:spcPct val="90000"/>
                </a:lnSpc>
                <a:spcBef>
                  <a:spcPts val="0"/>
                </a:spcBef>
                <a:spcAft>
                  <a:spcPts val="0"/>
                </a:spcAft>
                <a:buClr>
                  <a:schemeClr val="dk1"/>
                </a:buClr>
                <a:buSzPts val="1300"/>
                <a:buFont typeface="Rockwell"/>
                <a:buNone/>
              </a:pPr>
              <a:r>
                <a:rPr lang="en-US" sz="1300">
                  <a:solidFill>
                    <a:schemeClr val="dk1"/>
                  </a:solidFill>
                  <a:latin typeface="Rockwell"/>
                  <a:ea typeface="Rockwell"/>
                  <a:cs typeface="Rockwell"/>
                  <a:sym typeface="Rockwell"/>
                </a:rPr>
                <a:t>Flexible framework</a:t>
              </a:r>
              <a:endParaRPr/>
            </a:p>
            <a:p>
              <a:pPr marL="0" marR="0" lvl="0" indent="0" algn="l" rtl="0">
                <a:lnSpc>
                  <a:spcPct val="90000"/>
                </a:lnSpc>
                <a:spcBef>
                  <a:spcPts val="455"/>
                </a:spcBef>
                <a:spcAft>
                  <a:spcPts val="0"/>
                </a:spcAft>
                <a:buClr>
                  <a:schemeClr val="dk1"/>
                </a:buClr>
                <a:buSzPts val="1300"/>
                <a:buFont typeface="Rockwell"/>
                <a:buNone/>
              </a:pPr>
              <a:r>
                <a:rPr lang="en-US" sz="1300">
                  <a:solidFill>
                    <a:schemeClr val="dk1"/>
                  </a:solidFill>
                  <a:latin typeface="Rockwell"/>
                  <a:ea typeface="Rockwell"/>
                  <a:cs typeface="Rockwell"/>
                  <a:sym typeface="Rockwell"/>
                </a:rPr>
                <a:t>Zine-specific resources</a:t>
              </a:r>
              <a:endParaRPr/>
            </a:p>
            <a:p>
              <a:pPr marL="0" marR="0" lvl="0" indent="0" algn="l" rtl="0">
                <a:lnSpc>
                  <a:spcPct val="90000"/>
                </a:lnSpc>
                <a:spcBef>
                  <a:spcPts val="455"/>
                </a:spcBef>
                <a:spcAft>
                  <a:spcPts val="0"/>
                </a:spcAft>
                <a:buClr>
                  <a:schemeClr val="dk1"/>
                </a:buClr>
                <a:buSzPts val="1300"/>
                <a:buFont typeface="Rockwell"/>
                <a:buNone/>
              </a:pPr>
              <a:r>
                <a:rPr lang="en-US" sz="1300">
                  <a:solidFill>
                    <a:schemeClr val="dk1"/>
                  </a:solidFill>
                  <a:latin typeface="Rockwell"/>
                  <a:ea typeface="Rockwell"/>
                  <a:cs typeface="Rockwell"/>
                  <a:sym typeface="Rockwell"/>
                </a:rPr>
                <a:t>Blog</a:t>
              </a:r>
              <a:endParaRPr/>
            </a:p>
          </p:txBody>
        </p:sp>
        <p:sp>
          <p:nvSpPr>
            <p:cNvPr id="279" name="Google Shape;279;p12"/>
            <p:cNvSpPr/>
            <p:nvPr/>
          </p:nvSpPr>
          <p:spPr>
            <a:xfrm>
              <a:off x="2231419" y="2299439"/>
              <a:ext cx="3030119" cy="60938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12"/>
            <p:cNvSpPr txBox="1"/>
            <p:nvPr/>
          </p:nvSpPr>
          <p:spPr>
            <a:xfrm>
              <a:off x="2231419" y="2299439"/>
              <a:ext cx="3030119" cy="609385"/>
            </a:xfrm>
            <a:prstGeom prst="rect">
              <a:avLst/>
            </a:prstGeom>
            <a:noFill/>
            <a:ln>
              <a:noFill/>
            </a:ln>
          </p:spPr>
          <p:txBody>
            <a:bodyPr spcFirstLastPara="1" wrap="square" lIns="0" tIns="0" rIns="107950" bIns="0" anchor="ctr" anchorCtr="0">
              <a:noAutofit/>
            </a:bodyPr>
            <a:lstStyle/>
            <a:p>
              <a:pPr marL="0" marR="0" lvl="0" indent="0" algn="l" rtl="0">
                <a:lnSpc>
                  <a:spcPct val="90000"/>
                </a:lnSpc>
                <a:spcBef>
                  <a:spcPts val="0"/>
                </a:spcBef>
                <a:spcAft>
                  <a:spcPts val="0"/>
                </a:spcAft>
                <a:buClr>
                  <a:schemeClr val="dk1"/>
                </a:buClr>
                <a:buSzPts val="1700"/>
                <a:buFont typeface="Rockwell"/>
                <a:buNone/>
              </a:pPr>
              <a:r>
                <a:rPr lang="en-US" sz="1700" b="1">
                  <a:solidFill>
                    <a:schemeClr val="dk1"/>
                  </a:solidFill>
                  <a:latin typeface="Rockwell"/>
                  <a:ea typeface="Rockwell"/>
                  <a:cs typeface="Rockwell"/>
                  <a:sym typeface="Rockwell"/>
                </a:rPr>
                <a:t>Queer Zine Archive Project</a:t>
              </a:r>
              <a:endParaRPr/>
            </a:p>
          </p:txBody>
        </p:sp>
        <p:cxnSp>
          <p:nvCxnSpPr>
            <p:cNvPr id="281" name="Google Shape;281;p12"/>
            <p:cNvCxnSpPr/>
            <p:nvPr/>
          </p:nvCxnSpPr>
          <p:spPr>
            <a:xfrm>
              <a:off x="2054615" y="2139696"/>
              <a:ext cx="0" cy="1335170"/>
            </a:xfrm>
            <a:prstGeom prst="straightConnector1">
              <a:avLst/>
            </a:prstGeom>
            <a:noFill/>
            <a:ln w="9525" cap="flat" cmpd="sng">
              <a:solidFill>
                <a:schemeClr val="dk1"/>
              </a:solidFill>
              <a:prstDash val="solid"/>
              <a:round/>
              <a:headEnd type="none" w="sm" len="sm"/>
              <a:tailEnd type="none" w="sm" len="sm"/>
            </a:ln>
          </p:spPr>
        </p:cxnSp>
        <p:sp>
          <p:nvSpPr>
            <p:cNvPr id="282" name="Google Shape;282;p12"/>
            <p:cNvSpPr/>
            <p:nvPr/>
          </p:nvSpPr>
          <p:spPr>
            <a:xfrm>
              <a:off x="2013748" y="2099640"/>
              <a:ext cx="80110" cy="80110"/>
            </a:xfrm>
            <a:prstGeom prst="ellipse">
              <a:avLst/>
            </a:prstGeom>
            <a:solidFill>
              <a:schemeClr val="dk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12"/>
            <p:cNvSpPr/>
            <p:nvPr/>
          </p:nvSpPr>
          <p:spPr>
            <a:xfrm rot="8100000">
              <a:off x="3715953" y="493116"/>
              <a:ext cx="314702" cy="314702"/>
            </a:xfrm>
            <a:prstGeom prst="teardrop">
              <a:avLst>
                <a:gd name="adj" fmla="val 115000"/>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12"/>
            <p:cNvSpPr/>
            <p:nvPr/>
          </p:nvSpPr>
          <p:spPr>
            <a:xfrm>
              <a:off x="3784293" y="561456"/>
              <a:ext cx="178022" cy="178022"/>
            </a:xfrm>
            <a:prstGeom prst="ellipse">
              <a:avLst/>
            </a:prstGeom>
            <a:solidFill>
              <a:srgbClr val="D346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12"/>
            <p:cNvSpPr/>
            <p:nvPr/>
          </p:nvSpPr>
          <p:spPr>
            <a:xfrm>
              <a:off x="4095833" y="1037324"/>
              <a:ext cx="3030119" cy="110237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12"/>
            <p:cNvSpPr txBox="1"/>
            <p:nvPr/>
          </p:nvSpPr>
          <p:spPr>
            <a:xfrm>
              <a:off x="4095833" y="1037324"/>
              <a:ext cx="3030119" cy="1102371"/>
            </a:xfrm>
            <a:prstGeom prst="rect">
              <a:avLst/>
            </a:prstGeom>
            <a:noFill/>
            <a:ln>
              <a:noFill/>
            </a:ln>
          </p:spPr>
          <p:txBody>
            <a:bodyPr spcFirstLastPara="1" wrap="square" lIns="0" tIns="82550" rIns="82550" bIns="123825" anchor="t" anchorCtr="0">
              <a:noAutofit/>
            </a:bodyPr>
            <a:lstStyle/>
            <a:p>
              <a:pPr marL="0" marR="0" lvl="0" indent="0" algn="l" rtl="0">
                <a:lnSpc>
                  <a:spcPct val="90000"/>
                </a:lnSpc>
                <a:spcBef>
                  <a:spcPts val="0"/>
                </a:spcBef>
                <a:spcAft>
                  <a:spcPts val="0"/>
                </a:spcAft>
                <a:buClr>
                  <a:schemeClr val="dk1"/>
                </a:buClr>
                <a:buSzPts val="1300"/>
                <a:buFont typeface="Rockwell"/>
                <a:buNone/>
              </a:pPr>
              <a:r>
                <a:rPr lang="en-US" sz="1300">
                  <a:solidFill>
                    <a:schemeClr val="dk1"/>
                  </a:solidFill>
                  <a:latin typeface="Rockwell"/>
                  <a:ea typeface="Rockwell"/>
                  <a:cs typeface="Rockwell"/>
                  <a:sym typeface="Rockwell"/>
                </a:rPr>
                <a:t>Open submissions</a:t>
              </a:r>
              <a:endParaRPr/>
            </a:p>
            <a:p>
              <a:pPr marL="0" marR="0" lvl="0" indent="0" algn="l" rtl="0">
                <a:lnSpc>
                  <a:spcPct val="90000"/>
                </a:lnSpc>
                <a:spcBef>
                  <a:spcPts val="455"/>
                </a:spcBef>
                <a:spcAft>
                  <a:spcPts val="0"/>
                </a:spcAft>
                <a:buClr>
                  <a:schemeClr val="dk1"/>
                </a:buClr>
                <a:buSzPts val="1300"/>
                <a:buFont typeface="Rockwell"/>
                <a:buNone/>
              </a:pPr>
              <a:r>
                <a:rPr lang="en-US" sz="1300">
                  <a:solidFill>
                    <a:schemeClr val="dk1"/>
                  </a:solidFill>
                  <a:latin typeface="Rockwell"/>
                  <a:ea typeface="Rockwell"/>
                  <a:cs typeface="Rockwell"/>
                  <a:sym typeface="Rockwell"/>
                </a:rPr>
                <a:t>Regular contributions by people involved</a:t>
              </a:r>
              <a:endParaRPr/>
            </a:p>
          </p:txBody>
        </p:sp>
        <p:sp>
          <p:nvSpPr>
            <p:cNvPr id="287" name="Google Shape;287;p12"/>
            <p:cNvSpPr/>
            <p:nvPr/>
          </p:nvSpPr>
          <p:spPr>
            <a:xfrm>
              <a:off x="4095833" y="427939"/>
              <a:ext cx="3030119" cy="60938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12"/>
            <p:cNvSpPr txBox="1"/>
            <p:nvPr/>
          </p:nvSpPr>
          <p:spPr>
            <a:xfrm>
              <a:off x="4095833" y="427939"/>
              <a:ext cx="3030119" cy="609385"/>
            </a:xfrm>
            <a:prstGeom prst="rect">
              <a:avLst/>
            </a:prstGeom>
            <a:noFill/>
            <a:ln>
              <a:noFill/>
            </a:ln>
          </p:spPr>
          <p:txBody>
            <a:bodyPr spcFirstLastPara="1" wrap="square" lIns="0" tIns="0" rIns="107950" bIns="0" anchor="ctr" anchorCtr="0">
              <a:noAutofit/>
            </a:bodyPr>
            <a:lstStyle/>
            <a:p>
              <a:pPr marL="0" marR="0" lvl="0" indent="0" algn="l" rtl="0">
                <a:lnSpc>
                  <a:spcPct val="90000"/>
                </a:lnSpc>
                <a:spcBef>
                  <a:spcPts val="0"/>
                </a:spcBef>
                <a:spcAft>
                  <a:spcPts val="0"/>
                </a:spcAft>
                <a:buClr>
                  <a:schemeClr val="dk1"/>
                </a:buClr>
                <a:buSzPts val="1700"/>
                <a:buFont typeface="Rockwell"/>
                <a:buNone/>
              </a:pPr>
              <a:r>
                <a:rPr lang="en-US" sz="1700" b="1">
                  <a:solidFill>
                    <a:schemeClr val="dk1"/>
                  </a:solidFill>
                  <a:latin typeface="Rockwell"/>
                  <a:ea typeface="Rockwell"/>
                  <a:cs typeface="Rockwell"/>
                  <a:sym typeface="Rockwell"/>
                </a:rPr>
                <a:t>Punk Rock Museum</a:t>
              </a:r>
              <a:endParaRPr/>
            </a:p>
          </p:txBody>
        </p:sp>
        <p:cxnSp>
          <p:nvCxnSpPr>
            <p:cNvPr id="289" name="Google Shape;289;p12"/>
            <p:cNvCxnSpPr/>
            <p:nvPr/>
          </p:nvCxnSpPr>
          <p:spPr>
            <a:xfrm>
              <a:off x="3873304" y="783984"/>
              <a:ext cx="0" cy="1355711"/>
            </a:xfrm>
            <a:prstGeom prst="straightConnector1">
              <a:avLst/>
            </a:prstGeom>
            <a:noFill/>
            <a:ln w="9525" cap="flat" cmpd="sng">
              <a:solidFill>
                <a:schemeClr val="dk1"/>
              </a:solidFill>
              <a:prstDash val="solid"/>
              <a:round/>
              <a:headEnd type="none" w="sm" len="sm"/>
              <a:tailEnd type="none" w="sm" len="sm"/>
            </a:ln>
          </p:spPr>
        </p:cxnSp>
        <p:sp>
          <p:nvSpPr>
            <p:cNvPr id="290" name="Google Shape;290;p12"/>
            <p:cNvSpPr/>
            <p:nvPr/>
          </p:nvSpPr>
          <p:spPr>
            <a:xfrm>
              <a:off x="3832437" y="2099640"/>
              <a:ext cx="80110" cy="80110"/>
            </a:xfrm>
            <a:prstGeom prst="ellipse">
              <a:avLst/>
            </a:prstGeom>
            <a:solidFill>
              <a:schemeClr val="dk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12"/>
            <p:cNvSpPr/>
            <p:nvPr/>
          </p:nvSpPr>
          <p:spPr>
            <a:xfrm rot="-2700000">
              <a:off x="5534643" y="3471573"/>
              <a:ext cx="314702" cy="314702"/>
            </a:xfrm>
            <a:prstGeom prst="teardrop">
              <a:avLst>
                <a:gd name="adj" fmla="val 115000"/>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12"/>
            <p:cNvSpPr/>
            <p:nvPr/>
          </p:nvSpPr>
          <p:spPr>
            <a:xfrm>
              <a:off x="5602983" y="3539913"/>
              <a:ext cx="178022" cy="178022"/>
            </a:xfrm>
            <a:prstGeom prst="ellipse">
              <a:avLst/>
            </a:prstGeom>
            <a:solidFill>
              <a:srgbClr val="D346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12"/>
            <p:cNvSpPr/>
            <p:nvPr/>
          </p:nvSpPr>
          <p:spPr>
            <a:xfrm>
              <a:off x="5914522" y="2920257"/>
              <a:ext cx="3030119" cy="93119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12"/>
            <p:cNvSpPr txBox="1"/>
            <p:nvPr/>
          </p:nvSpPr>
          <p:spPr>
            <a:xfrm>
              <a:off x="5914522" y="2920257"/>
              <a:ext cx="3030119" cy="931195"/>
            </a:xfrm>
            <a:prstGeom prst="rect">
              <a:avLst/>
            </a:prstGeom>
            <a:noFill/>
            <a:ln>
              <a:noFill/>
            </a:ln>
          </p:spPr>
          <p:txBody>
            <a:bodyPr spcFirstLastPara="1" wrap="square" lIns="0" tIns="123825" rIns="0" bIns="82550" anchor="t" anchorCtr="0">
              <a:noAutofit/>
            </a:bodyPr>
            <a:lstStyle/>
            <a:p>
              <a:pPr marL="0" marR="0" lvl="0" indent="0" algn="l" rtl="0">
                <a:lnSpc>
                  <a:spcPct val="90000"/>
                </a:lnSpc>
                <a:spcBef>
                  <a:spcPts val="0"/>
                </a:spcBef>
                <a:spcAft>
                  <a:spcPts val="0"/>
                </a:spcAft>
                <a:buClr>
                  <a:schemeClr val="dk1"/>
                </a:buClr>
                <a:buSzPts val="1300"/>
                <a:buFont typeface="Rockwell"/>
                <a:buNone/>
              </a:pPr>
              <a:r>
                <a:rPr lang="en-US" sz="1300">
                  <a:solidFill>
                    <a:schemeClr val="dk1"/>
                  </a:solidFill>
                  <a:latin typeface="Rockwell"/>
                  <a:ea typeface="Rockwell"/>
                  <a:cs typeface="Rockwell"/>
                  <a:sym typeface="Rockwell"/>
                </a:rPr>
                <a:t>Similar “in-between” position</a:t>
              </a:r>
              <a:endParaRPr/>
            </a:p>
            <a:p>
              <a:pPr marL="0" marR="0" lvl="0" indent="0" algn="l" rtl="0">
                <a:lnSpc>
                  <a:spcPct val="90000"/>
                </a:lnSpc>
                <a:spcBef>
                  <a:spcPts val="455"/>
                </a:spcBef>
                <a:spcAft>
                  <a:spcPts val="0"/>
                </a:spcAft>
                <a:buClr>
                  <a:schemeClr val="dk1"/>
                </a:buClr>
                <a:buSzPts val="1300"/>
                <a:buFont typeface="Rockwell"/>
                <a:buNone/>
              </a:pPr>
              <a:r>
                <a:rPr lang="en-US" sz="1300">
                  <a:solidFill>
                    <a:schemeClr val="dk1"/>
                  </a:solidFill>
                  <a:latin typeface="Rockwell"/>
                  <a:ea typeface="Rockwell"/>
                  <a:cs typeface="Rockwell"/>
                  <a:sym typeface="Rockwell"/>
                </a:rPr>
                <a:t>Rethink standard archival practices to establish trust and connections</a:t>
              </a:r>
              <a:endParaRPr/>
            </a:p>
          </p:txBody>
        </p:sp>
        <p:sp>
          <p:nvSpPr>
            <p:cNvPr id="295" name="Google Shape;295;p12"/>
            <p:cNvSpPr/>
            <p:nvPr/>
          </p:nvSpPr>
          <p:spPr>
            <a:xfrm>
              <a:off x="5914522" y="2310871"/>
              <a:ext cx="3030119" cy="60938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12"/>
            <p:cNvSpPr txBox="1"/>
            <p:nvPr/>
          </p:nvSpPr>
          <p:spPr>
            <a:xfrm>
              <a:off x="5914522" y="2310871"/>
              <a:ext cx="3030119" cy="609385"/>
            </a:xfrm>
            <a:prstGeom prst="rect">
              <a:avLst/>
            </a:prstGeom>
            <a:noFill/>
            <a:ln>
              <a:noFill/>
            </a:ln>
          </p:spPr>
          <p:txBody>
            <a:bodyPr spcFirstLastPara="1" wrap="square" lIns="0" tIns="0" rIns="107950" bIns="0" anchor="ctr" anchorCtr="0">
              <a:noAutofit/>
            </a:bodyPr>
            <a:lstStyle/>
            <a:p>
              <a:pPr marL="0" marR="0" lvl="0" indent="0" algn="l" rtl="0">
                <a:lnSpc>
                  <a:spcPct val="90000"/>
                </a:lnSpc>
                <a:spcBef>
                  <a:spcPts val="0"/>
                </a:spcBef>
                <a:spcAft>
                  <a:spcPts val="0"/>
                </a:spcAft>
                <a:buClr>
                  <a:schemeClr val="dk1"/>
                </a:buClr>
                <a:buSzPts val="1700"/>
                <a:buFont typeface="Rockwell"/>
                <a:buNone/>
              </a:pPr>
              <a:r>
                <a:rPr lang="en-US" sz="1700" b="1">
                  <a:solidFill>
                    <a:schemeClr val="dk1"/>
                  </a:solidFill>
                  <a:latin typeface="Rockwell"/>
                  <a:ea typeface="Rockwell"/>
                  <a:cs typeface="Rockwell"/>
                  <a:sym typeface="Rockwell"/>
                </a:rPr>
                <a:t>University of Maryland Zine Collections</a:t>
              </a:r>
              <a:endParaRPr/>
            </a:p>
          </p:txBody>
        </p:sp>
        <p:cxnSp>
          <p:nvCxnSpPr>
            <p:cNvPr id="297" name="Google Shape;297;p12"/>
            <p:cNvCxnSpPr/>
            <p:nvPr/>
          </p:nvCxnSpPr>
          <p:spPr>
            <a:xfrm>
              <a:off x="5691994" y="2139696"/>
              <a:ext cx="0" cy="1335170"/>
            </a:xfrm>
            <a:prstGeom prst="straightConnector1">
              <a:avLst/>
            </a:prstGeom>
            <a:noFill/>
            <a:ln w="9525" cap="flat" cmpd="sng">
              <a:solidFill>
                <a:schemeClr val="dk1"/>
              </a:solidFill>
              <a:prstDash val="solid"/>
              <a:round/>
              <a:headEnd type="none" w="sm" len="sm"/>
              <a:tailEnd type="none" w="sm" len="sm"/>
            </a:ln>
          </p:spPr>
        </p:cxnSp>
        <p:sp>
          <p:nvSpPr>
            <p:cNvPr id="298" name="Google Shape;298;p12"/>
            <p:cNvSpPr/>
            <p:nvPr/>
          </p:nvSpPr>
          <p:spPr>
            <a:xfrm>
              <a:off x="5651127" y="2099640"/>
              <a:ext cx="80110" cy="80110"/>
            </a:xfrm>
            <a:prstGeom prst="ellipse">
              <a:avLst/>
            </a:prstGeom>
            <a:solidFill>
              <a:schemeClr val="dk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12"/>
            <p:cNvSpPr/>
            <p:nvPr/>
          </p:nvSpPr>
          <p:spPr>
            <a:xfrm rot="8100000">
              <a:off x="7353332" y="493116"/>
              <a:ext cx="314702" cy="314702"/>
            </a:xfrm>
            <a:prstGeom prst="teardrop">
              <a:avLst>
                <a:gd name="adj" fmla="val 115000"/>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12"/>
            <p:cNvSpPr/>
            <p:nvPr/>
          </p:nvSpPr>
          <p:spPr>
            <a:xfrm>
              <a:off x="7421672" y="561456"/>
              <a:ext cx="178022" cy="178022"/>
            </a:xfrm>
            <a:prstGeom prst="ellipse">
              <a:avLst/>
            </a:prstGeom>
            <a:solidFill>
              <a:srgbClr val="D346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12"/>
            <p:cNvSpPr/>
            <p:nvPr/>
          </p:nvSpPr>
          <p:spPr>
            <a:xfrm>
              <a:off x="7733212" y="1037324"/>
              <a:ext cx="3030119" cy="110237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12"/>
            <p:cNvSpPr txBox="1"/>
            <p:nvPr/>
          </p:nvSpPr>
          <p:spPr>
            <a:xfrm>
              <a:off x="7733212" y="1037324"/>
              <a:ext cx="3030119" cy="1102371"/>
            </a:xfrm>
            <a:prstGeom prst="rect">
              <a:avLst/>
            </a:prstGeom>
            <a:noFill/>
            <a:ln>
              <a:noFill/>
            </a:ln>
          </p:spPr>
          <p:txBody>
            <a:bodyPr spcFirstLastPara="1" wrap="square" lIns="0" tIns="82550" rIns="82550" bIns="123825" anchor="t" anchorCtr="0">
              <a:noAutofit/>
            </a:bodyPr>
            <a:lstStyle/>
            <a:p>
              <a:pPr marL="0" marR="0" lvl="0" indent="0" algn="l" rtl="0">
                <a:lnSpc>
                  <a:spcPct val="90000"/>
                </a:lnSpc>
                <a:spcBef>
                  <a:spcPts val="0"/>
                </a:spcBef>
                <a:spcAft>
                  <a:spcPts val="0"/>
                </a:spcAft>
                <a:buClr>
                  <a:schemeClr val="dk1"/>
                </a:buClr>
                <a:buSzPts val="1300"/>
                <a:buFont typeface="Rockwell"/>
                <a:buNone/>
              </a:pPr>
              <a:r>
                <a:rPr lang="en-US" sz="1300">
                  <a:solidFill>
                    <a:schemeClr val="dk1"/>
                  </a:solidFill>
                  <a:latin typeface="Rockwell"/>
                  <a:ea typeface="Rockwell"/>
                  <a:cs typeface="Rockwell"/>
                  <a:sym typeface="Rockwell"/>
                </a:rPr>
                <a:t>Generally single person effort</a:t>
              </a:r>
              <a:endParaRPr/>
            </a:p>
            <a:p>
              <a:pPr marL="0" marR="0" lvl="0" indent="0" algn="l" rtl="0">
                <a:lnSpc>
                  <a:spcPct val="90000"/>
                </a:lnSpc>
                <a:spcBef>
                  <a:spcPts val="455"/>
                </a:spcBef>
                <a:spcAft>
                  <a:spcPts val="0"/>
                </a:spcAft>
                <a:buClr>
                  <a:schemeClr val="dk1"/>
                </a:buClr>
                <a:buSzPts val="1300"/>
                <a:buFont typeface="Rockwell"/>
                <a:buNone/>
              </a:pPr>
              <a:r>
                <a:rPr lang="en-US" sz="1300">
                  <a:solidFill>
                    <a:schemeClr val="dk1"/>
                  </a:solidFill>
                  <a:latin typeface="Rockwell"/>
                  <a:ea typeface="Rockwell"/>
                  <a:cs typeface="Rockwell"/>
                  <a:sym typeface="Rockwell"/>
                </a:rPr>
                <a:t>Resources and mutual aid</a:t>
              </a:r>
              <a:endParaRPr/>
            </a:p>
            <a:p>
              <a:pPr marL="0" marR="0" lvl="0" indent="0" algn="l" rtl="0">
                <a:lnSpc>
                  <a:spcPct val="90000"/>
                </a:lnSpc>
                <a:spcBef>
                  <a:spcPts val="455"/>
                </a:spcBef>
                <a:spcAft>
                  <a:spcPts val="0"/>
                </a:spcAft>
                <a:buClr>
                  <a:schemeClr val="dk1"/>
                </a:buClr>
                <a:buSzPts val="1300"/>
                <a:buFont typeface="Rockwell"/>
                <a:buNone/>
              </a:pPr>
              <a:r>
                <a:rPr lang="en-US" sz="1300">
                  <a:solidFill>
                    <a:schemeClr val="dk1"/>
                  </a:solidFill>
                  <a:latin typeface="Rockwell"/>
                  <a:ea typeface="Rockwell"/>
                  <a:cs typeface="Rockwell"/>
                  <a:sym typeface="Rockwell"/>
                </a:rPr>
                <a:t>Regular outreach</a:t>
              </a:r>
              <a:endParaRPr/>
            </a:p>
          </p:txBody>
        </p:sp>
        <p:sp>
          <p:nvSpPr>
            <p:cNvPr id="303" name="Google Shape;303;p12"/>
            <p:cNvSpPr/>
            <p:nvPr/>
          </p:nvSpPr>
          <p:spPr>
            <a:xfrm>
              <a:off x="7733212" y="427939"/>
              <a:ext cx="3030119" cy="60938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12"/>
            <p:cNvSpPr txBox="1"/>
            <p:nvPr/>
          </p:nvSpPr>
          <p:spPr>
            <a:xfrm>
              <a:off x="7733212" y="427939"/>
              <a:ext cx="3030119" cy="609385"/>
            </a:xfrm>
            <a:prstGeom prst="rect">
              <a:avLst/>
            </a:prstGeom>
            <a:noFill/>
            <a:ln>
              <a:noFill/>
            </a:ln>
          </p:spPr>
          <p:txBody>
            <a:bodyPr spcFirstLastPara="1" wrap="square" lIns="0" tIns="0" rIns="107950" bIns="0" anchor="ctr" anchorCtr="0">
              <a:noAutofit/>
            </a:bodyPr>
            <a:lstStyle/>
            <a:p>
              <a:pPr marL="0" marR="0" lvl="0" indent="0" algn="l" rtl="0">
                <a:lnSpc>
                  <a:spcPct val="90000"/>
                </a:lnSpc>
                <a:spcBef>
                  <a:spcPts val="0"/>
                </a:spcBef>
                <a:spcAft>
                  <a:spcPts val="0"/>
                </a:spcAft>
                <a:buClr>
                  <a:schemeClr val="dk1"/>
                </a:buClr>
                <a:buSzPts val="1700"/>
                <a:buFont typeface="Rockwell"/>
                <a:buNone/>
              </a:pPr>
              <a:r>
                <a:rPr lang="en-US" sz="1700" b="1">
                  <a:solidFill>
                    <a:schemeClr val="dk1"/>
                  </a:solidFill>
                  <a:latin typeface="Rockwell"/>
                  <a:ea typeface="Rockwell"/>
                  <a:cs typeface="Rockwell"/>
                  <a:sym typeface="Rockwell"/>
                </a:rPr>
                <a:t>DoDIY.org</a:t>
              </a:r>
              <a:endParaRPr/>
            </a:p>
          </p:txBody>
        </p:sp>
        <p:cxnSp>
          <p:nvCxnSpPr>
            <p:cNvPr id="305" name="Google Shape;305;p12"/>
            <p:cNvCxnSpPr/>
            <p:nvPr/>
          </p:nvCxnSpPr>
          <p:spPr>
            <a:xfrm>
              <a:off x="7510683" y="783984"/>
              <a:ext cx="0" cy="1355711"/>
            </a:xfrm>
            <a:prstGeom prst="straightConnector1">
              <a:avLst/>
            </a:prstGeom>
            <a:noFill/>
            <a:ln w="9525" cap="flat" cmpd="sng">
              <a:solidFill>
                <a:schemeClr val="dk1"/>
              </a:solidFill>
              <a:prstDash val="solid"/>
              <a:round/>
              <a:headEnd type="none" w="sm" len="sm"/>
              <a:tailEnd type="none" w="sm" len="sm"/>
            </a:ln>
          </p:spPr>
        </p:cxnSp>
        <p:sp>
          <p:nvSpPr>
            <p:cNvPr id="306" name="Google Shape;306;p12"/>
            <p:cNvSpPr/>
            <p:nvPr/>
          </p:nvSpPr>
          <p:spPr>
            <a:xfrm>
              <a:off x="7469816" y="2099640"/>
              <a:ext cx="80110" cy="80110"/>
            </a:xfrm>
            <a:prstGeom prst="ellipse">
              <a:avLst/>
            </a:prstGeom>
            <a:solidFill>
              <a:schemeClr val="dk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0"/>
        <p:cNvGrpSpPr/>
        <p:nvPr/>
      </p:nvGrpSpPr>
      <p:grpSpPr>
        <a:xfrm>
          <a:off x="0" y="0"/>
          <a:ext cx="0" cy="0"/>
          <a:chOff x="0" y="0"/>
          <a:chExt cx="0" cy="0"/>
        </a:xfrm>
      </p:grpSpPr>
      <p:sp>
        <p:nvSpPr>
          <p:cNvPr id="311" name="Google Shape;311;p13"/>
          <p:cNvSpPr/>
          <p:nvPr/>
        </p:nvSpPr>
        <p:spPr>
          <a:xfrm>
            <a:off x="920834" y="1346946"/>
            <a:ext cx="10222992" cy="80683"/>
          </a:xfrm>
          <a:prstGeom prst="rect">
            <a:avLst/>
          </a:prstGeom>
          <a:blipFill rotWithShape="1">
            <a:blip r:embed="rId3">
              <a:alphaModFix amt="85000"/>
            </a:blip>
            <a:tile tx="0" ty="-762000" sx="92000" sy="89000" flip="xy" algn="ctr"/>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Rockwell"/>
              <a:ea typeface="Rockwell"/>
              <a:cs typeface="Rockwell"/>
              <a:sym typeface="Rockwell"/>
            </a:endParaRPr>
          </a:p>
        </p:txBody>
      </p:sp>
      <p:sp>
        <p:nvSpPr>
          <p:cNvPr id="312" name="Google Shape;312;p13"/>
          <p:cNvSpPr/>
          <p:nvPr/>
        </p:nvSpPr>
        <p:spPr>
          <a:xfrm>
            <a:off x="920834" y="4299696"/>
            <a:ext cx="10222992" cy="80683"/>
          </a:xfrm>
          <a:prstGeom prst="rect">
            <a:avLst/>
          </a:prstGeom>
          <a:blipFill rotWithShape="1">
            <a:blip r:embed="rId3">
              <a:alphaModFix amt="85000"/>
            </a:blip>
            <a:tile tx="0" ty="-717550" sx="92000" sy="89000" flip="xy" algn="ctr"/>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Rockwell"/>
              <a:ea typeface="Rockwell"/>
              <a:cs typeface="Rockwell"/>
              <a:sym typeface="Rockwell"/>
            </a:endParaRPr>
          </a:p>
        </p:txBody>
      </p:sp>
      <p:sp>
        <p:nvSpPr>
          <p:cNvPr id="313" name="Google Shape;313;p13"/>
          <p:cNvSpPr/>
          <p:nvPr/>
        </p:nvSpPr>
        <p:spPr>
          <a:xfrm>
            <a:off x="920834" y="1484779"/>
            <a:ext cx="10222992" cy="2743200"/>
          </a:xfrm>
          <a:prstGeom prst="rect">
            <a:avLst/>
          </a:prstGeom>
          <a:blipFill rotWithShape="1">
            <a:blip r:embed="rId3">
              <a:alphaModFix amt="85000"/>
            </a:blip>
            <a:tile tx="0" ty="-704850" sx="92000" sy="89000" flip="xy" algn="ctr"/>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Rockwell"/>
              <a:ea typeface="Rockwell"/>
              <a:cs typeface="Rockwell"/>
              <a:sym typeface="Rockwell"/>
            </a:endParaRPr>
          </a:p>
        </p:txBody>
      </p:sp>
      <p:grpSp>
        <p:nvGrpSpPr>
          <p:cNvPr id="314" name="Google Shape;314;p13"/>
          <p:cNvGrpSpPr/>
          <p:nvPr/>
        </p:nvGrpSpPr>
        <p:grpSpPr>
          <a:xfrm>
            <a:off x="9649215" y="4068923"/>
            <a:ext cx="1080904" cy="1080902"/>
            <a:chOff x="9685338" y="4460675"/>
            <a:chExt cx="1080904" cy="1080902"/>
          </a:xfrm>
        </p:grpSpPr>
        <p:sp>
          <p:nvSpPr>
            <p:cNvPr id="315" name="Google Shape;315;p13"/>
            <p:cNvSpPr/>
            <p:nvPr/>
          </p:nvSpPr>
          <p:spPr>
            <a:xfrm>
              <a:off x="9685338" y="4460675"/>
              <a:ext cx="1080904" cy="1080902"/>
            </a:xfrm>
            <a:prstGeom prst="ellipse">
              <a:avLst/>
            </a:prstGeom>
            <a:blipFill rotWithShape="1">
              <a:blip r:embed="rId4">
                <a:alphaModFix/>
              </a:blip>
              <a:tile tx="0" ty="0" sx="85000" sy="85000" flip="none" algn="tl"/>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Rockwell"/>
                <a:ea typeface="Rockwell"/>
                <a:cs typeface="Rockwell"/>
                <a:sym typeface="Rockwell"/>
              </a:endParaRPr>
            </a:p>
          </p:txBody>
        </p:sp>
        <p:sp>
          <p:nvSpPr>
            <p:cNvPr id="316" name="Google Shape;316;p13"/>
            <p:cNvSpPr/>
            <p:nvPr/>
          </p:nvSpPr>
          <p:spPr>
            <a:xfrm>
              <a:off x="9793429" y="4568765"/>
              <a:ext cx="864723" cy="864722"/>
            </a:xfrm>
            <a:prstGeom prst="ellipse">
              <a:avLst/>
            </a:prstGeom>
            <a:noFill/>
            <a:ln w="25400"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Rockwell"/>
                <a:ea typeface="Rockwell"/>
                <a:cs typeface="Rockwell"/>
                <a:sym typeface="Rockwell"/>
              </a:endParaRPr>
            </a:p>
          </p:txBody>
        </p:sp>
      </p:grpSp>
      <p:sp>
        <p:nvSpPr>
          <p:cNvPr id="317" name="Google Shape;317;p13"/>
          <p:cNvSpPr/>
          <p:nvPr/>
        </p:nvSpPr>
        <p:spPr>
          <a:xfrm>
            <a:off x="0" y="-1"/>
            <a:ext cx="12192000" cy="685800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pic>
        <p:nvPicPr>
          <p:cNvPr id="318" name="Google Shape;318;p13"/>
          <p:cNvPicPr preferRelativeResize="0"/>
          <p:nvPr/>
        </p:nvPicPr>
        <p:blipFill rotWithShape="1">
          <a:blip r:embed="rId5">
            <a:alphaModFix/>
          </a:blip>
          <a:srcRect l="3896" r="11660" b="1"/>
          <a:stretch/>
        </p:blipFill>
        <p:spPr>
          <a:xfrm>
            <a:off x="20" y="10"/>
            <a:ext cx="12191980" cy="6857989"/>
          </a:xfrm>
          <a:prstGeom prst="rect">
            <a:avLst/>
          </a:prstGeom>
          <a:noFill/>
          <a:ln>
            <a:noFill/>
          </a:ln>
        </p:spPr>
      </p:pic>
      <p:sp>
        <p:nvSpPr>
          <p:cNvPr id="319" name="Google Shape;319;p13"/>
          <p:cNvSpPr/>
          <p:nvPr/>
        </p:nvSpPr>
        <p:spPr>
          <a:xfrm>
            <a:off x="0" y="1"/>
            <a:ext cx="12192000" cy="6857999"/>
          </a:xfrm>
          <a:prstGeom prst="rect">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sp>
        <p:nvSpPr>
          <p:cNvPr id="320" name="Google Shape;320;p13"/>
          <p:cNvSpPr/>
          <p:nvPr/>
        </p:nvSpPr>
        <p:spPr>
          <a:xfrm>
            <a:off x="1524" y="0"/>
            <a:ext cx="12188952" cy="6858000"/>
          </a:xfrm>
          <a:prstGeom prst="rect">
            <a:avLst/>
          </a:prstGeom>
          <a:blipFill rotWithShape="1">
            <a:blip r:embed="rId6">
              <a:alphaModFix amt="30000"/>
            </a:blip>
            <a:tile tx="0" ty="-762000" sx="92000" sy="89000" flip="xy" algn="ctr"/>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sp>
        <p:nvSpPr>
          <p:cNvPr id="321" name="Google Shape;321;p13"/>
          <p:cNvSpPr txBox="1">
            <a:spLocks noGrp="1"/>
          </p:cNvSpPr>
          <p:nvPr>
            <p:ph type="title"/>
          </p:nvPr>
        </p:nvSpPr>
        <p:spPr>
          <a:xfrm>
            <a:off x="1051560" y="1432223"/>
            <a:ext cx="9966960" cy="3035808"/>
          </a:xfrm>
          <a:prstGeom prst="rect">
            <a:avLst/>
          </a:prstGeom>
          <a:noFill/>
          <a:ln>
            <a:noFill/>
          </a:ln>
        </p:spPr>
        <p:txBody>
          <a:bodyPr spcFirstLastPara="1" wrap="square" lIns="91425" tIns="45700" rIns="91425" bIns="45700" anchor="b" anchorCtr="0">
            <a:normAutofit/>
          </a:bodyPr>
          <a:lstStyle/>
          <a:p>
            <a:pPr marL="0" lvl="0" indent="0" algn="l" rtl="0">
              <a:lnSpc>
                <a:spcPct val="80000"/>
              </a:lnSpc>
              <a:spcBef>
                <a:spcPts val="0"/>
              </a:spcBef>
              <a:spcAft>
                <a:spcPts val="0"/>
              </a:spcAft>
              <a:buClr>
                <a:srgbClr val="FFFFFF"/>
              </a:buClr>
              <a:buSzPts val="9600"/>
              <a:buFont typeface="Rockwell"/>
              <a:buNone/>
            </a:pPr>
            <a:r>
              <a:rPr lang="en-US" sz="9600">
                <a:solidFill>
                  <a:srgbClr val="FFFFFF"/>
                </a:solidFill>
              </a:rPr>
              <a:t>MASSACHUSETTS FLYER ARCHIVE</a:t>
            </a:r>
            <a:endParaRPr/>
          </a:p>
        </p:txBody>
      </p:sp>
      <p:pic>
        <p:nvPicPr>
          <p:cNvPr id="322" name="Google Shape;322;p13"/>
          <p:cNvPicPr preferRelativeResize="0"/>
          <p:nvPr/>
        </p:nvPicPr>
        <p:blipFill rotWithShape="1">
          <a:blip r:embed="rId5">
            <a:alphaModFix/>
          </a:blip>
          <a:srcRect l="3896" r="11660" b="1"/>
          <a:stretch/>
        </p:blipFill>
        <p:spPr>
          <a:xfrm>
            <a:off x="20" y="11"/>
            <a:ext cx="12191980" cy="685798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1"/>
                                        </p:tgtEl>
                                        <p:attrNameLst>
                                          <p:attrName>style.visibility</p:attrName>
                                        </p:attrNameLst>
                                      </p:cBhvr>
                                      <p:to>
                                        <p:strVal val="visible"/>
                                      </p:to>
                                    </p:set>
                                    <p:animEffect transition="in" filter="fade">
                                      <p:cBhvr>
                                        <p:cTn id="7" dur="500"/>
                                        <p:tgtEl>
                                          <p:spTgt spid="3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321"/>
                                        </p:tgtEl>
                                      </p:cBhvr>
                                    </p:animEffect>
                                    <p:set>
                                      <p:cBhvr>
                                        <p:cTn id="12" dur="1" fill="hold">
                                          <p:stCondLst>
                                            <p:cond delay="500"/>
                                          </p:stCondLst>
                                        </p:cTn>
                                        <p:tgtEl>
                                          <p:spTgt spid="321"/>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322"/>
                                        </p:tgtEl>
                                        <p:attrNameLst>
                                          <p:attrName>style.visibility</p:attrName>
                                        </p:attrNameLst>
                                      </p:cBhvr>
                                      <p:to>
                                        <p:strVal val="visible"/>
                                      </p:to>
                                    </p:set>
                                    <p:animEffect transition="in" filter="fade">
                                      <p:cBhvr>
                                        <p:cTn id="15" dur="500"/>
                                        <p:tgtEl>
                                          <p:spTgt spid="3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6"/>
        <p:cNvGrpSpPr/>
        <p:nvPr/>
      </p:nvGrpSpPr>
      <p:grpSpPr>
        <a:xfrm>
          <a:off x="0" y="0"/>
          <a:ext cx="0" cy="0"/>
          <a:chOff x="0" y="0"/>
          <a:chExt cx="0" cy="0"/>
        </a:xfrm>
      </p:grpSpPr>
      <p:sp>
        <p:nvSpPr>
          <p:cNvPr id="327" name="Google Shape;327;p14"/>
          <p:cNvSpPr/>
          <p:nvPr/>
        </p:nvSpPr>
        <p:spPr>
          <a:xfrm>
            <a:off x="920834" y="1346946"/>
            <a:ext cx="10222992" cy="80683"/>
          </a:xfrm>
          <a:prstGeom prst="rect">
            <a:avLst/>
          </a:prstGeom>
          <a:blipFill rotWithShape="1">
            <a:blip r:embed="rId3">
              <a:alphaModFix amt="85000"/>
            </a:blip>
            <a:tile tx="0" ty="-762000" sx="92000" sy="89000" flip="xy" algn="ctr"/>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sp>
        <p:nvSpPr>
          <p:cNvPr id="328" name="Google Shape;328;p14"/>
          <p:cNvSpPr/>
          <p:nvPr/>
        </p:nvSpPr>
        <p:spPr>
          <a:xfrm>
            <a:off x="920834" y="4299696"/>
            <a:ext cx="10222992" cy="80683"/>
          </a:xfrm>
          <a:prstGeom prst="rect">
            <a:avLst/>
          </a:prstGeom>
          <a:blipFill rotWithShape="1">
            <a:blip r:embed="rId3">
              <a:alphaModFix amt="85000"/>
            </a:blip>
            <a:tile tx="0" ty="-717550" sx="92000" sy="89000" flip="xy" algn="ctr"/>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sp>
        <p:nvSpPr>
          <p:cNvPr id="329" name="Google Shape;329;p14"/>
          <p:cNvSpPr/>
          <p:nvPr/>
        </p:nvSpPr>
        <p:spPr>
          <a:xfrm>
            <a:off x="920834" y="1484779"/>
            <a:ext cx="10222992" cy="2743200"/>
          </a:xfrm>
          <a:prstGeom prst="rect">
            <a:avLst/>
          </a:prstGeom>
          <a:blipFill rotWithShape="1">
            <a:blip r:embed="rId3">
              <a:alphaModFix amt="85000"/>
            </a:blip>
            <a:tile tx="0" ty="-704850" sx="92000" sy="89000" flip="xy" algn="ctr"/>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grpSp>
        <p:nvGrpSpPr>
          <p:cNvPr id="330" name="Google Shape;330;p14"/>
          <p:cNvGrpSpPr/>
          <p:nvPr/>
        </p:nvGrpSpPr>
        <p:grpSpPr>
          <a:xfrm>
            <a:off x="9649215" y="4068923"/>
            <a:ext cx="1080904" cy="1080902"/>
            <a:chOff x="9685338" y="4460675"/>
            <a:chExt cx="1080904" cy="1080902"/>
          </a:xfrm>
        </p:grpSpPr>
        <p:sp>
          <p:nvSpPr>
            <p:cNvPr id="331" name="Google Shape;331;p14"/>
            <p:cNvSpPr/>
            <p:nvPr/>
          </p:nvSpPr>
          <p:spPr>
            <a:xfrm>
              <a:off x="9685338" y="4460675"/>
              <a:ext cx="1080904" cy="1080902"/>
            </a:xfrm>
            <a:prstGeom prst="ellipse">
              <a:avLst/>
            </a:prstGeom>
            <a:blipFill rotWithShape="1">
              <a:blip r:embed="rId4">
                <a:alphaModFix/>
              </a:blip>
              <a:tile tx="0" ty="0" sx="85000" sy="85000" flip="none" algn="tl"/>
            </a:bli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2000"/>
                <a:buFont typeface="Rockwell"/>
                <a:buNone/>
              </a:pPr>
              <a:endParaRPr sz="2000" b="1" i="0" u="none" strike="noStrike" cap="none">
                <a:solidFill>
                  <a:srgbClr val="FFFFFF"/>
                </a:solidFill>
                <a:latin typeface="Rockwell"/>
                <a:ea typeface="Rockwell"/>
                <a:cs typeface="Rockwell"/>
                <a:sym typeface="Rockwell"/>
              </a:endParaRPr>
            </a:p>
          </p:txBody>
        </p:sp>
        <p:sp>
          <p:nvSpPr>
            <p:cNvPr id="332" name="Google Shape;332;p14"/>
            <p:cNvSpPr/>
            <p:nvPr/>
          </p:nvSpPr>
          <p:spPr>
            <a:xfrm>
              <a:off x="9793429" y="4568765"/>
              <a:ext cx="864723" cy="864722"/>
            </a:xfrm>
            <a:prstGeom prst="ellipse">
              <a:avLst/>
            </a:prstGeom>
            <a:noFill/>
            <a:ln w="254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Rockwell"/>
                <a:buNone/>
              </a:pPr>
              <a:endParaRPr sz="1800" b="0" i="0" u="none" strike="noStrike" cap="none">
                <a:solidFill>
                  <a:srgbClr val="FFFFFF"/>
                </a:solidFill>
                <a:latin typeface="Calibri"/>
                <a:ea typeface="Calibri"/>
                <a:cs typeface="Calibri"/>
                <a:sym typeface="Calibri"/>
              </a:endParaRPr>
            </a:p>
          </p:txBody>
        </p:sp>
      </p:grpSp>
      <p:sp>
        <p:nvSpPr>
          <p:cNvPr id="333" name="Google Shape;333;p14"/>
          <p:cNvSpPr/>
          <p:nvPr/>
        </p:nvSpPr>
        <p:spPr>
          <a:xfrm>
            <a:off x="0" y="0"/>
            <a:ext cx="12191999" cy="6857999"/>
          </a:xfrm>
          <a:prstGeom prst="rect">
            <a:avLst/>
          </a:prstGeom>
          <a:solidFill>
            <a:srgbClr val="0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Rockwell"/>
              <a:buNone/>
            </a:pPr>
            <a:endParaRPr sz="1800" b="0" i="0" u="none" strike="noStrike" cap="none">
              <a:solidFill>
                <a:srgbClr val="FFFFFF"/>
              </a:solidFill>
              <a:latin typeface="Rockwell"/>
              <a:ea typeface="Rockwell"/>
              <a:cs typeface="Rockwell"/>
              <a:sym typeface="Rockwell"/>
            </a:endParaRPr>
          </a:p>
        </p:txBody>
      </p:sp>
      <p:pic>
        <p:nvPicPr>
          <p:cNvPr id="334" name="Google Shape;334;p14"/>
          <p:cNvPicPr preferRelativeResize="0"/>
          <p:nvPr/>
        </p:nvPicPr>
        <p:blipFill rotWithShape="1">
          <a:blip r:embed="rId5">
            <a:alphaModFix amt="50000"/>
          </a:blip>
          <a:srcRect t="12511" b="12511"/>
          <a:stretch/>
        </p:blipFill>
        <p:spPr>
          <a:xfrm rot="5400000">
            <a:off x="2668036" y="-2668006"/>
            <a:ext cx="6855948" cy="12191980"/>
          </a:xfrm>
          <a:prstGeom prst="rect">
            <a:avLst/>
          </a:prstGeom>
          <a:noFill/>
          <a:ln>
            <a:noFill/>
          </a:ln>
        </p:spPr>
      </p:pic>
      <p:sp>
        <p:nvSpPr>
          <p:cNvPr id="335" name="Google Shape;335;p14"/>
          <p:cNvSpPr/>
          <p:nvPr/>
        </p:nvSpPr>
        <p:spPr>
          <a:xfrm>
            <a:off x="0" y="0"/>
            <a:ext cx="12188952" cy="6858000"/>
          </a:xfrm>
          <a:prstGeom prst="rect">
            <a:avLst/>
          </a:prstGeom>
          <a:blipFill rotWithShape="1">
            <a:blip r:embed="rId6">
              <a:alphaModFix amt="30000"/>
            </a:blip>
            <a:tile tx="0" ty="-762000" sx="92000" sy="89000" flip="xy" algn="ctr"/>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Rockwell"/>
              <a:buNone/>
            </a:pPr>
            <a:endParaRPr sz="1800" b="0" i="0" u="none" strike="noStrike" cap="none">
              <a:solidFill>
                <a:srgbClr val="FFFFFF"/>
              </a:solidFill>
              <a:latin typeface="Rockwell"/>
              <a:ea typeface="Rockwell"/>
              <a:cs typeface="Rockwell"/>
              <a:sym typeface="Rockwell"/>
            </a:endParaRPr>
          </a:p>
        </p:txBody>
      </p:sp>
      <p:sp>
        <p:nvSpPr>
          <p:cNvPr id="336" name="Google Shape;336;p14"/>
          <p:cNvSpPr/>
          <p:nvPr/>
        </p:nvSpPr>
        <p:spPr>
          <a:xfrm>
            <a:off x="841109" y="952500"/>
            <a:ext cx="3080254" cy="3080254"/>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sp>
        <p:nvSpPr>
          <p:cNvPr id="337" name="Google Shape;337;p14"/>
          <p:cNvSpPr/>
          <p:nvPr/>
        </p:nvSpPr>
        <p:spPr>
          <a:xfrm>
            <a:off x="4554349" y="952500"/>
            <a:ext cx="3080254" cy="3080254"/>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pic>
        <p:nvPicPr>
          <p:cNvPr id="338" name="Google Shape;338;p14"/>
          <p:cNvPicPr preferRelativeResize="0"/>
          <p:nvPr/>
        </p:nvPicPr>
        <p:blipFill rotWithShape="1">
          <a:blip r:embed="rId7">
            <a:alphaModFix/>
          </a:blip>
          <a:srcRect l="12500" r="12500"/>
          <a:stretch/>
        </p:blipFill>
        <p:spPr>
          <a:xfrm rot="5400000">
            <a:off x="4253595" y="817091"/>
            <a:ext cx="3784945" cy="3784945"/>
          </a:xfrm>
          <a:custGeom>
            <a:avLst/>
            <a:gdLst/>
            <a:ahLst/>
            <a:cxnLst/>
            <a:rect l="l" t="t" r="r" b="b"/>
            <a:pathLst>
              <a:path w="3300984" h="3300984" extrusionOk="0">
                <a:moveTo>
                  <a:pt x="1650492" y="185680"/>
                </a:moveTo>
                <a:cubicBezTo>
                  <a:pt x="2459485" y="185680"/>
                  <a:pt x="3115304" y="841499"/>
                  <a:pt x="3115304" y="1650492"/>
                </a:cubicBezTo>
                <a:cubicBezTo>
                  <a:pt x="3115304" y="2459485"/>
                  <a:pt x="2459485" y="3115304"/>
                  <a:pt x="1650492" y="3115304"/>
                </a:cubicBezTo>
                <a:cubicBezTo>
                  <a:pt x="841499" y="3115304"/>
                  <a:pt x="185681" y="2459485"/>
                  <a:pt x="185681" y="1650492"/>
                </a:cubicBezTo>
                <a:cubicBezTo>
                  <a:pt x="185681" y="841499"/>
                  <a:pt x="841499" y="185680"/>
                  <a:pt x="1650492" y="185680"/>
                </a:cubicBezTo>
                <a:close/>
                <a:moveTo>
                  <a:pt x="1650492" y="144418"/>
                </a:moveTo>
                <a:cubicBezTo>
                  <a:pt x="818711" y="144418"/>
                  <a:pt x="144418" y="818711"/>
                  <a:pt x="144418" y="1650492"/>
                </a:cubicBezTo>
                <a:cubicBezTo>
                  <a:pt x="144418" y="2482274"/>
                  <a:pt x="818711" y="3156566"/>
                  <a:pt x="1650492" y="3156566"/>
                </a:cubicBezTo>
                <a:cubicBezTo>
                  <a:pt x="2482274" y="3156566"/>
                  <a:pt x="3156566" y="2482274"/>
                  <a:pt x="3156566" y="1650492"/>
                </a:cubicBezTo>
                <a:cubicBezTo>
                  <a:pt x="3156566" y="818711"/>
                  <a:pt x="2482274" y="144418"/>
                  <a:pt x="1650492" y="144418"/>
                </a:cubicBezTo>
                <a:close/>
                <a:moveTo>
                  <a:pt x="1650492" y="0"/>
                </a:moveTo>
                <a:cubicBezTo>
                  <a:pt x="2562034" y="0"/>
                  <a:pt x="3300984" y="738950"/>
                  <a:pt x="3300984" y="1650492"/>
                </a:cubicBezTo>
                <a:cubicBezTo>
                  <a:pt x="3300984" y="2562034"/>
                  <a:pt x="2562034" y="3300984"/>
                  <a:pt x="1650492" y="3300984"/>
                </a:cubicBezTo>
                <a:cubicBezTo>
                  <a:pt x="738951" y="3300984"/>
                  <a:pt x="0" y="2562034"/>
                  <a:pt x="0" y="1650492"/>
                </a:cubicBezTo>
                <a:cubicBezTo>
                  <a:pt x="0" y="738950"/>
                  <a:pt x="738951" y="0"/>
                  <a:pt x="1650492" y="0"/>
                </a:cubicBezTo>
                <a:close/>
              </a:path>
            </a:pathLst>
          </a:custGeom>
          <a:noFill/>
          <a:ln>
            <a:noFill/>
          </a:ln>
        </p:spPr>
      </p:pic>
      <p:sp>
        <p:nvSpPr>
          <p:cNvPr id="339" name="Google Shape;339;p14"/>
          <p:cNvSpPr/>
          <p:nvPr/>
        </p:nvSpPr>
        <p:spPr>
          <a:xfrm>
            <a:off x="8233501" y="952500"/>
            <a:ext cx="3080254" cy="3080254"/>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grpSp>
        <p:nvGrpSpPr>
          <p:cNvPr id="340" name="Google Shape;340;p14"/>
          <p:cNvGrpSpPr/>
          <p:nvPr/>
        </p:nvGrpSpPr>
        <p:grpSpPr>
          <a:xfrm>
            <a:off x="11401725" y="6229681"/>
            <a:ext cx="457200" cy="457200"/>
            <a:chOff x="11361456" y="6195813"/>
            <a:chExt cx="548640" cy="548640"/>
          </a:xfrm>
        </p:grpSpPr>
        <p:sp>
          <p:nvSpPr>
            <p:cNvPr id="341" name="Google Shape;341;p14"/>
            <p:cNvSpPr/>
            <p:nvPr/>
          </p:nvSpPr>
          <p:spPr>
            <a:xfrm>
              <a:off x="11361456" y="6195813"/>
              <a:ext cx="548640" cy="548640"/>
            </a:xfrm>
            <a:prstGeom prst="ellipse">
              <a:avLst/>
            </a:prstGeom>
            <a:blipFill rotWithShape="1">
              <a:blip r:embed="rId8">
                <a:alphaModFix/>
              </a:blip>
              <a:tile tx="50800" ty="0" sx="85000" sy="85000" flip="none" algn="tl"/>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Rockwell"/>
                <a:ea typeface="Rockwell"/>
                <a:cs typeface="Rockwell"/>
                <a:sym typeface="Rockwell"/>
              </a:endParaRPr>
            </a:p>
          </p:txBody>
        </p:sp>
        <p:sp>
          <p:nvSpPr>
            <p:cNvPr id="342" name="Google Shape;342;p14"/>
            <p:cNvSpPr/>
            <p:nvPr/>
          </p:nvSpPr>
          <p:spPr>
            <a:xfrm>
              <a:off x="11396488" y="6230844"/>
              <a:ext cx="478576" cy="478578"/>
            </a:xfrm>
            <a:prstGeom prst="ellipse">
              <a:avLst/>
            </a:prstGeom>
            <a:noFill/>
            <a:ln w="12700"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Rockwell"/>
                <a:ea typeface="Rockwell"/>
                <a:cs typeface="Rockwell"/>
                <a:sym typeface="Rockwell"/>
              </a:endParaRPr>
            </a:p>
          </p:txBody>
        </p:sp>
      </p:grpSp>
      <p:pic>
        <p:nvPicPr>
          <p:cNvPr id="343" name="Google Shape;343;p14"/>
          <p:cNvPicPr preferRelativeResize="0"/>
          <p:nvPr/>
        </p:nvPicPr>
        <p:blipFill rotWithShape="1">
          <a:blip r:embed="rId9">
            <a:alphaModFix/>
          </a:blip>
          <a:srcRect l="23279" r="1461"/>
          <a:stretch/>
        </p:blipFill>
        <p:spPr>
          <a:xfrm rot="5400000">
            <a:off x="365760" y="724942"/>
            <a:ext cx="3784945" cy="3784945"/>
          </a:xfrm>
          <a:custGeom>
            <a:avLst/>
            <a:gdLst/>
            <a:ahLst/>
            <a:cxnLst/>
            <a:rect l="l" t="t" r="r" b="b"/>
            <a:pathLst>
              <a:path w="3300984" h="3300984" extrusionOk="0">
                <a:moveTo>
                  <a:pt x="1650492" y="185680"/>
                </a:moveTo>
                <a:cubicBezTo>
                  <a:pt x="2459485" y="185680"/>
                  <a:pt x="3115304" y="841499"/>
                  <a:pt x="3115304" y="1650492"/>
                </a:cubicBezTo>
                <a:cubicBezTo>
                  <a:pt x="3115304" y="2459485"/>
                  <a:pt x="2459485" y="3115304"/>
                  <a:pt x="1650492" y="3115304"/>
                </a:cubicBezTo>
                <a:cubicBezTo>
                  <a:pt x="841499" y="3115304"/>
                  <a:pt x="185681" y="2459485"/>
                  <a:pt x="185681" y="1650492"/>
                </a:cubicBezTo>
                <a:cubicBezTo>
                  <a:pt x="185681" y="841499"/>
                  <a:pt x="841499" y="185680"/>
                  <a:pt x="1650492" y="185680"/>
                </a:cubicBezTo>
                <a:close/>
                <a:moveTo>
                  <a:pt x="1650492" y="144418"/>
                </a:moveTo>
                <a:cubicBezTo>
                  <a:pt x="818711" y="144418"/>
                  <a:pt x="144418" y="818711"/>
                  <a:pt x="144418" y="1650492"/>
                </a:cubicBezTo>
                <a:cubicBezTo>
                  <a:pt x="144418" y="2482274"/>
                  <a:pt x="818711" y="3156566"/>
                  <a:pt x="1650492" y="3156566"/>
                </a:cubicBezTo>
                <a:cubicBezTo>
                  <a:pt x="2482274" y="3156566"/>
                  <a:pt x="3156566" y="2482274"/>
                  <a:pt x="3156566" y="1650492"/>
                </a:cubicBezTo>
                <a:cubicBezTo>
                  <a:pt x="3156566" y="818711"/>
                  <a:pt x="2482274" y="144418"/>
                  <a:pt x="1650492" y="144418"/>
                </a:cubicBezTo>
                <a:close/>
                <a:moveTo>
                  <a:pt x="1650492" y="0"/>
                </a:moveTo>
                <a:cubicBezTo>
                  <a:pt x="2562034" y="0"/>
                  <a:pt x="3300984" y="738950"/>
                  <a:pt x="3300984" y="1650492"/>
                </a:cubicBezTo>
                <a:cubicBezTo>
                  <a:pt x="3300984" y="2562034"/>
                  <a:pt x="2562034" y="3300984"/>
                  <a:pt x="1650492" y="3300984"/>
                </a:cubicBezTo>
                <a:cubicBezTo>
                  <a:pt x="738951" y="3300984"/>
                  <a:pt x="0" y="2562034"/>
                  <a:pt x="0" y="1650492"/>
                </a:cubicBezTo>
                <a:cubicBezTo>
                  <a:pt x="0" y="738950"/>
                  <a:pt x="738951" y="0"/>
                  <a:pt x="1650492" y="0"/>
                </a:cubicBezTo>
                <a:close/>
              </a:path>
            </a:pathLst>
          </a:custGeom>
          <a:noFill/>
          <a:ln>
            <a:noFill/>
          </a:ln>
        </p:spPr>
      </p:pic>
      <p:pic>
        <p:nvPicPr>
          <p:cNvPr id="344" name="Google Shape;344;p14"/>
          <p:cNvPicPr preferRelativeResize="0"/>
          <p:nvPr/>
        </p:nvPicPr>
        <p:blipFill rotWithShape="1">
          <a:blip r:embed="rId10">
            <a:alphaModFix/>
          </a:blip>
          <a:srcRect l="3441" t="2416" r="21559" b="-2416"/>
          <a:stretch/>
        </p:blipFill>
        <p:spPr>
          <a:xfrm rot="5400000">
            <a:off x="8174938" y="724942"/>
            <a:ext cx="3784945" cy="3784945"/>
          </a:xfrm>
          <a:custGeom>
            <a:avLst/>
            <a:gdLst/>
            <a:ahLst/>
            <a:cxnLst/>
            <a:rect l="l" t="t" r="r" b="b"/>
            <a:pathLst>
              <a:path w="3300984" h="3300984" extrusionOk="0">
                <a:moveTo>
                  <a:pt x="1650492" y="185680"/>
                </a:moveTo>
                <a:cubicBezTo>
                  <a:pt x="2459485" y="185680"/>
                  <a:pt x="3115304" y="841499"/>
                  <a:pt x="3115304" y="1650492"/>
                </a:cubicBezTo>
                <a:cubicBezTo>
                  <a:pt x="3115304" y="2459485"/>
                  <a:pt x="2459485" y="3115304"/>
                  <a:pt x="1650492" y="3115304"/>
                </a:cubicBezTo>
                <a:cubicBezTo>
                  <a:pt x="841499" y="3115304"/>
                  <a:pt x="185681" y="2459485"/>
                  <a:pt x="185681" y="1650492"/>
                </a:cubicBezTo>
                <a:cubicBezTo>
                  <a:pt x="185681" y="841499"/>
                  <a:pt x="841499" y="185680"/>
                  <a:pt x="1650492" y="185680"/>
                </a:cubicBezTo>
                <a:close/>
                <a:moveTo>
                  <a:pt x="1650492" y="144418"/>
                </a:moveTo>
                <a:cubicBezTo>
                  <a:pt x="818711" y="144418"/>
                  <a:pt x="144418" y="818711"/>
                  <a:pt x="144418" y="1650492"/>
                </a:cubicBezTo>
                <a:cubicBezTo>
                  <a:pt x="144418" y="2482274"/>
                  <a:pt x="818711" y="3156566"/>
                  <a:pt x="1650492" y="3156566"/>
                </a:cubicBezTo>
                <a:cubicBezTo>
                  <a:pt x="2482274" y="3156566"/>
                  <a:pt x="3156566" y="2482274"/>
                  <a:pt x="3156566" y="1650492"/>
                </a:cubicBezTo>
                <a:cubicBezTo>
                  <a:pt x="3156566" y="818711"/>
                  <a:pt x="2482274" y="144418"/>
                  <a:pt x="1650492" y="144418"/>
                </a:cubicBezTo>
                <a:close/>
                <a:moveTo>
                  <a:pt x="1650492" y="0"/>
                </a:moveTo>
                <a:cubicBezTo>
                  <a:pt x="2562034" y="0"/>
                  <a:pt x="3300984" y="738950"/>
                  <a:pt x="3300984" y="1650492"/>
                </a:cubicBezTo>
                <a:cubicBezTo>
                  <a:pt x="3300984" y="2562034"/>
                  <a:pt x="2562034" y="3300984"/>
                  <a:pt x="1650492" y="3300984"/>
                </a:cubicBezTo>
                <a:cubicBezTo>
                  <a:pt x="738951" y="3300984"/>
                  <a:pt x="0" y="2562034"/>
                  <a:pt x="0" y="1650492"/>
                </a:cubicBezTo>
                <a:cubicBezTo>
                  <a:pt x="0" y="738950"/>
                  <a:pt x="738951" y="0"/>
                  <a:pt x="1650492" y="0"/>
                </a:cubicBezTo>
                <a:close/>
              </a:path>
            </a:pathLst>
          </a:custGeom>
          <a:noFill/>
          <a:ln>
            <a:noFill/>
          </a:ln>
        </p:spPr>
      </p:pic>
      <p:pic>
        <p:nvPicPr>
          <p:cNvPr id="345" name="Google Shape;345;p14"/>
          <p:cNvPicPr preferRelativeResize="0"/>
          <p:nvPr/>
        </p:nvPicPr>
        <p:blipFill rotWithShape="1">
          <a:blip r:embed="rId5">
            <a:alphaModFix/>
          </a:blip>
          <a:srcRect l="3680" t="11612" r="4198" b="8601"/>
          <a:stretch/>
        </p:blipFill>
        <p:spPr>
          <a:xfrm rot="5400000">
            <a:off x="-2463132" y="807429"/>
            <a:ext cx="6940944" cy="5326085"/>
          </a:xfrm>
          <a:prstGeom prst="rect">
            <a:avLst/>
          </a:prstGeom>
          <a:noFill/>
          <a:ln>
            <a:noFill/>
          </a:ln>
        </p:spPr>
      </p:pic>
      <p:pic>
        <p:nvPicPr>
          <p:cNvPr id="346" name="Google Shape;346;p14"/>
          <p:cNvPicPr preferRelativeResize="0"/>
          <p:nvPr/>
        </p:nvPicPr>
        <p:blipFill rotWithShape="1">
          <a:blip r:embed="rId5">
            <a:alphaModFix/>
          </a:blip>
          <a:srcRect l="3680" t="11612" r="4198" b="8601"/>
          <a:stretch/>
        </p:blipFill>
        <p:spPr>
          <a:xfrm rot="5400000">
            <a:off x="2631734" y="807430"/>
            <a:ext cx="6940944" cy="5326085"/>
          </a:xfrm>
          <a:prstGeom prst="rect">
            <a:avLst/>
          </a:prstGeom>
          <a:noFill/>
          <a:ln>
            <a:noFill/>
          </a:ln>
        </p:spPr>
      </p:pic>
      <p:pic>
        <p:nvPicPr>
          <p:cNvPr id="347" name="Google Shape;347;p14"/>
          <p:cNvPicPr preferRelativeResize="0"/>
          <p:nvPr/>
        </p:nvPicPr>
        <p:blipFill rotWithShape="1">
          <a:blip r:embed="rId5">
            <a:alphaModFix/>
          </a:blip>
          <a:srcRect l="3680" t="11612" r="4198" b="8601"/>
          <a:stretch/>
        </p:blipFill>
        <p:spPr>
          <a:xfrm rot="5400000">
            <a:off x="7901845" y="807430"/>
            <a:ext cx="6940944" cy="5326085"/>
          </a:xfrm>
          <a:prstGeom prst="rect">
            <a:avLst/>
          </a:prstGeom>
          <a:noFill/>
          <a:ln>
            <a:noFill/>
          </a:ln>
        </p:spPr>
      </p:pic>
      <p:sp>
        <p:nvSpPr>
          <p:cNvPr id="348" name="Google Shape;348;p14"/>
          <p:cNvSpPr txBox="1">
            <a:spLocks noGrp="1"/>
          </p:cNvSpPr>
          <p:nvPr>
            <p:ph type="title"/>
          </p:nvPr>
        </p:nvSpPr>
        <p:spPr>
          <a:xfrm>
            <a:off x="1110996" y="4847051"/>
            <a:ext cx="9966960" cy="1286007"/>
          </a:xfrm>
          <a:prstGeom prst="rect">
            <a:avLst/>
          </a:prstGeom>
          <a:noFill/>
          <a:ln>
            <a:noFill/>
          </a:ln>
        </p:spPr>
        <p:txBody>
          <a:bodyPr spcFirstLastPara="1" wrap="square" lIns="91425" tIns="45700" rIns="91425" bIns="45700" anchor="b" anchorCtr="0">
            <a:normAutofit/>
          </a:bodyPr>
          <a:lstStyle/>
          <a:p>
            <a:pPr marL="0" lvl="0" indent="0" algn="ctr" rtl="0">
              <a:lnSpc>
                <a:spcPct val="80000"/>
              </a:lnSpc>
              <a:spcBef>
                <a:spcPts val="0"/>
              </a:spcBef>
              <a:spcAft>
                <a:spcPts val="0"/>
              </a:spcAft>
              <a:buClr>
                <a:srgbClr val="FFFFFF"/>
              </a:buClr>
              <a:buSzPts val="7200"/>
              <a:buFont typeface="Rockwell"/>
              <a:buNone/>
            </a:pPr>
            <a:r>
              <a:rPr lang="en-US" sz="7200" cap="none">
                <a:solidFill>
                  <a:srgbClr val="FFFFFF"/>
                </a:solidFill>
                <a:highlight>
                  <a:srgbClr val="000000"/>
                </a:highlight>
                <a:latin typeface="Rockwell"/>
                <a:ea typeface="Rockwell"/>
                <a:cs typeface="Rockwell"/>
                <a:sym typeface="Rockwell"/>
              </a:rPr>
              <a:t>RAPID FIRE MAGAZINE, 1988</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45"/>
                                        </p:tgtEl>
                                      </p:cBhvr>
                                    </p:animEffect>
                                    <p:set>
                                      <p:cBhvr>
                                        <p:cTn id="7" dur="1" fill="hold">
                                          <p:stCondLst>
                                            <p:cond delay="500"/>
                                          </p:stCondLst>
                                        </p:cTn>
                                        <p:tgtEl>
                                          <p:spTgt spid="345"/>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346"/>
                                        </p:tgtEl>
                                      </p:cBhvr>
                                    </p:animEffect>
                                    <p:set>
                                      <p:cBhvr>
                                        <p:cTn id="10" dur="1" fill="hold">
                                          <p:stCondLst>
                                            <p:cond delay="500"/>
                                          </p:stCondLst>
                                        </p:cTn>
                                        <p:tgtEl>
                                          <p:spTgt spid="346"/>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500"/>
                                        <p:tgtEl>
                                          <p:spTgt spid="347"/>
                                        </p:tgtEl>
                                      </p:cBhvr>
                                    </p:animEffect>
                                    <p:set>
                                      <p:cBhvr>
                                        <p:cTn id="13" dur="1" fill="hold">
                                          <p:stCondLst>
                                            <p:cond delay="500"/>
                                          </p:stCondLst>
                                        </p:cTn>
                                        <p:tgtEl>
                                          <p:spTgt spid="34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15"/>
          <p:cNvSpPr txBox="1">
            <a:spLocks noGrp="1"/>
          </p:cNvSpPr>
          <p:nvPr>
            <p:ph type="ctrTitle"/>
          </p:nvPr>
        </p:nvSpPr>
        <p:spPr>
          <a:xfrm>
            <a:off x="1051560" y="1432223"/>
            <a:ext cx="9966960" cy="3035808"/>
          </a:xfrm>
          <a:prstGeom prst="rect">
            <a:avLst/>
          </a:prstGeom>
          <a:noFill/>
          <a:ln>
            <a:noFill/>
          </a:ln>
        </p:spPr>
        <p:txBody>
          <a:bodyPr spcFirstLastPara="1" wrap="square" lIns="91425" tIns="45700" rIns="91425" bIns="45700" anchor="ctr" anchorCtr="0">
            <a:noAutofit/>
          </a:bodyPr>
          <a:lstStyle/>
          <a:p>
            <a:pPr marL="0" lvl="0" indent="0" algn="ctr" rtl="0">
              <a:lnSpc>
                <a:spcPct val="80000"/>
              </a:lnSpc>
              <a:spcBef>
                <a:spcPts val="0"/>
              </a:spcBef>
              <a:spcAft>
                <a:spcPts val="0"/>
              </a:spcAft>
              <a:buSzPts val="9600"/>
              <a:buFont typeface="Rockwell"/>
              <a:buNone/>
            </a:pPr>
            <a:r>
              <a:rPr lang="en-US"/>
              <a:t>WHAT COMES NEXT?</a:t>
            </a:r>
            <a:endParaRPr/>
          </a:p>
        </p:txBody>
      </p:sp>
      <p:sp>
        <p:nvSpPr>
          <p:cNvPr id="354" name="Google Shape;354;p15"/>
          <p:cNvSpPr txBox="1">
            <a:spLocks noGrp="1"/>
          </p:cNvSpPr>
          <p:nvPr>
            <p:ph type="subTitle" idx="1"/>
          </p:nvPr>
        </p:nvSpPr>
        <p:spPr>
          <a:xfrm>
            <a:off x="1828800" y="4468032"/>
            <a:ext cx="8212836" cy="1752146"/>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SzPts val="1870"/>
              <a:buFont typeface="Arial"/>
              <a:buChar char="•"/>
            </a:pPr>
            <a:r>
              <a:rPr lang="en-US"/>
              <a:t>Lots of coding and web design!</a:t>
            </a:r>
            <a:endParaRPr/>
          </a:p>
          <a:p>
            <a:pPr marL="342900" lvl="0" indent="-342900" algn="l" rtl="0">
              <a:lnSpc>
                <a:spcPct val="90000"/>
              </a:lnSpc>
              <a:spcBef>
                <a:spcPts val="1200"/>
              </a:spcBef>
              <a:spcAft>
                <a:spcPts val="0"/>
              </a:spcAft>
              <a:buSzPts val="1870"/>
              <a:buFont typeface="Arial"/>
              <a:buChar char="•"/>
            </a:pPr>
            <a:r>
              <a:rPr lang="en-US"/>
              <a:t>Contact and consult community members, case studies</a:t>
            </a:r>
            <a:endParaRPr/>
          </a:p>
          <a:p>
            <a:pPr marL="342900" lvl="0" indent="-342900" algn="l" rtl="0">
              <a:lnSpc>
                <a:spcPct val="90000"/>
              </a:lnSpc>
              <a:spcBef>
                <a:spcPts val="1200"/>
              </a:spcBef>
              <a:spcAft>
                <a:spcPts val="0"/>
              </a:spcAft>
              <a:buSzPts val="1870"/>
              <a:buFont typeface="Arial"/>
              <a:buChar char="•"/>
            </a:pPr>
            <a:r>
              <a:rPr lang="en-US"/>
              <a:t>Find partners</a:t>
            </a:r>
            <a:endParaRPr/>
          </a:p>
        </p:txBody>
      </p:sp>
      <p:sp>
        <p:nvSpPr>
          <p:cNvPr id="355" name="Google Shape;355;p15"/>
          <p:cNvSpPr txBox="1"/>
          <p:nvPr/>
        </p:nvSpPr>
        <p:spPr>
          <a:xfrm>
            <a:off x="8972895" y="176157"/>
            <a:ext cx="3104805" cy="92333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800">
                <a:solidFill>
                  <a:schemeClr val="accent2"/>
                </a:solidFill>
                <a:latin typeface="Rockwell"/>
                <a:ea typeface="Rockwell"/>
                <a:cs typeface="Rockwell"/>
                <a:sym typeface="Rockwell"/>
              </a:rPr>
              <a:t>Lauren Posklensky</a:t>
            </a:r>
            <a:endParaRPr/>
          </a:p>
          <a:p>
            <a:pPr marL="0" marR="0" lvl="0" indent="0" algn="r" rtl="0">
              <a:spcBef>
                <a:spcPts val="0"/>
              </a:spcBef>
              <a:spcAft>
                <a:spcPts val="0"/>
              </a:spcAft>
              <a:buNone/>
            </a:pPr>
            <a:r>
              <a:rPr lang="en-US" sz="1800">
                <a:solidFill>
                  <a:schemeClr val="accent2"/>
                </a:solidFill>
                <a:latin typeface="Rockwell"/>
                <a:ea typeface="Rockwell"/>
                <a:cs typeface="Rockwell"/>
                <a:sym typeface="Rockwell"/>
              </a:rPr>
              <a:t>MLIS, Simmons University</a:t>
            </a:r>
            <a:endParaRPr/>
          </a:p>
          <a:p>
            <a:pPr marL="0" marR="0" lvl="0" indent="0" algn="r" rtl="0">
              <a:spcBef>
                <a:spcPts val="0"/>
              </a:spcBef>
              <a:spcAft>
                <a:spcPts val="0"/>
              </a:spcAft>
              <a:buNone/>
            </a:pPr>
            <a:r>
              <a:rPr lang="en-US" sz="1800">
                <a:solidFill>
                  <a:schemeClr val="accent2"/>
                </a:solidFill>
                <a:latin typeface="Rockwell"/>
                <a:ea typeface="Rockwell"/>
                <a:cs typeface="Rockwell"/>
                <a:sym typeface="Rockwell"/>
              </a:rPr>
              <a:t>Posklensky@Simmons.edu</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4">
                                            <p:txEl>
                                              <p:pRg st="0" end="0"/>
                                            </p:txEl>
                                          </p:spTgt>
                                        </p:tgtEl>
                                        <p:attrNameLst>
                                          <p:attrName>style.visibility</p:attrName>
                                        </p:attrNameLst>
                                      </p:cBhvr>
                                      <p:to>
                                        <p:strVal val="visible"/>
                                      </p:to>
                                    </p:set>
                                    <p:animEffect transition="in" filter="fade">
                                      <p:cBhvr>
                                        <p:cTn id="7" dur="1000"/>
                                        <p:tgtEl>
                                          <p:spTgt spid="35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54">
                                            <p:txEl>
                                              <p:pRg st="1" end="1"/>
                                            </p:txEl>
                                          </p:spTgt>
                                        </p:tgtEl>
                                        <p:attrNameLst>
                                          <p:attrName>style.visibility</p:attrName>
                                        </p:attrNameLst>
                                      </p:cBhvr>
                                      <p:to>
                                        <p:strVal val="visible"/>
                                      </p:to>
                                    </p:set>
                                    <p:animEffect transition="in" filter="fade">
                                      <p:cBhvr>
                                        <p:cTn id="12" dur="1000"/>
                                        <p:tgtEl>
                                          <p:spTgt spid="35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54">
                                            <p:txEl>
                                              <p:pRg st="2" end="2"/>
                                            </p:txEl>
                                          </p:spTgt>
                                        </p:tgtEl>
                                        <p:attrNameLst>
                                          <p:attrName>style.visibility</p:attrName>
                                        </p:attrNameLst>
                                      </p:cBhvr>
                                      <p:to>
                                        <p:strVal val="visible"/>
                                      </p:to>
                                    </p:set>
                                    <p:animEffect transition="in" filter="fade">
                                      <p:cBhvr>
                                        <p:cTn id="17" dur="1000"/>
                                        <p:tgtEl>
                                          <p:spTgt spid="35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16"/>
          <p:cNvSpPr txBox="1">
            <a:spLocks noGrp="1"/>
          </p:cNvSpPr>
          <p:nvPr>
            <p:ph type="title"/>
          </p:nvPr>
        </p:nvSpPr>
        <p:spPr>
          <a:xfrm>
            <a:off x="144028" y="153150"/>
            <a:ext cx="5361300" cy="6012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SzPct val="100000"/>
              <a:buFont typeface="Rockwell"/>
              <a:buNone/>
            </a:pPr>
            <a:r>
              <a:rPr lang="en-US"/>
              <a:t>WORKS CITED</a:t>
            </a:r>
            <a:endParaRPr/>
          </a:p>
        </p:txBody>
      </p:sp>
      <p:sp>
        <p:nvSpPr>
          <p:cNvPr id="361" name="Google Shape;361;p16"/>
          <p:cNvSpPr txBox="1"/>
          <p:nvPr/>
        </p:nvSpPr>
        <p:spPr>
          <a:xfrm>
            <a:off x="144018" y="674370"/>
            <a:ext cx="11903964" cy="65556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Rockwell"/>
                <a:ea typeface="Rockwell"/>
                <a:cs typeface="Rockwell"/>
                <a:sym typeface="Rockwell"/>
              </a:rPr>
              <a:t>A, P. (1988, July). </a:t>
            </a:r>
            <a:r>
              <a:rPr lang="en-US" sz="1200" i="1">
                <a:solidFill>
                  <a:schemeClr val="dk1"/>
                </a:solidFill>
                <a:latin typeface="Rockwell"/>
                <a:ea typeface="Rockwell"/>
                <a:cs typeface="Rockwell"/>
                <a:sym typeface="Rockwell"/>
              </a:rPr>
              <a:t>Rapid Fire Magazine</a:t>
            </a:r>
            <a:r>
              <a:rPr lang="en-US" sz="1200">
                <a:solidFill>
                  <a:schemeClr val="dk1"/>
                </a:solidFill>
                <a:latin typeface="Rockwell"/>
                <a:ea typeface="Rockwell"/>
                <a:cs typeface="Rockwell"/>
                <a:sym typeface="Rockwell"/>
              </a:rPr>
              <a:t>. </a:t>
            </a:r>
            <a:r>
              <a:rPr lang="en-US" sz="1200" i="1">
                <a:solidFill>
                  <a:schemeClr val="dk1"/>
                </a:solidFill>
                <a:latin typeface="Rockwell"/>
                <a:ea typeface="Rockwell"/>
                <a:cs typeface="Rockwell"/>
                <a:sym typeface="Rockwell"/>
              </a:rPr>
              <a:t>1</a:t>
            </a:r>
            <a:r>
              <a:rPr lang="en-US" sz="1200">
                <a:solidFill>
                  <a:schemeClr val="dk1"/>
                </a:solidFill>
                <a:latin typeface="Rockwell"/>
                <a:ea typeface="Rockwell"/>
                <a:cs typeface="Rockwell"/>
                <a:sym typeface="Rockwell"/>
              </a:rPr>
              <a:t>(1).</a:t>
            </a:r>
            <a:endParaRPr/>
          </a:p>
          <a:p>
            <a:pPr marL="0" marR="0" lvl="0" indent="0" algn="l" rtl="0">
              <a:spcBef>
                <a:spcPts val="0"/>
              </a:spcBef>
              <a:spcAft>
                <a:spcPts val="0"/>
              </a:spcAft>
              <a:buNone/>
            </a:pPr>
            <a:r>
              <a:rPr lang="en-US" sz="1200">
                <a:solidFill>
                  <a:schemeClr val="dk1"/>
                </a:solidFill>
                <a:latin typeface="Rockwell"/>
                <a:ea typeface="Rockwell"/>
                <a:cs typeface="Rockwell"/>
                <a:sym typeface="Rockwell"/>
              </a:rPr>
              <a:t>admin. (n.d.). About Us. </a:t>
            </a:r>
            <a:r>
              <a:rPr lang="en-US" sz="1200" i="1">
                <a:solidFill>
                  <a:schemeClr val="dk1"/>
                </a:solidFill>
                <a:latin typeface="Rockwell"/>
                <a:ea typeface="Rockwell"/>
                <a:cs typeface="Rockwell"/>
                <a:sym typeface="Rockwell"/>
              </a:rPr>
              <a:t>The Music Museum of New England</a:t>
            </a:r>
            <a:r>
              <a:rPr lang="en-US" sz="1200">
                <a:solidFill>
                  <a:schemeClr val="dk1"/>
                </a:solidFill>
                <a:latin typeface="Rockwell"/>
                <a:ea typeface="Rockwell"/>
                <a:cs typeface="Rockwell"/>
                <a:sym typeface="Rockwell"/>
              </a:rPr>
              <a:t>. Retrieved December 13, 2025, from </a:t>
            </a:r>
            <a:r>
              <a:rPr lang="en-US" sz="1200" u="sng">
                <a:solidFill>
                  <a:schemeClr val="dk1"/>
                </a:solidFill>
                <a:latin typeface="Rockwell"/>
                <a:ea typeface="Rockwell"/>
                <a:cs typeface="Rockwell"/>
                <a:sym typeface="Rockwell"/>
                <a:hlinkClick r:id="rId3">
                  <a:extLst>
                    <a:ext uri="{A12FA001-AC4F-418D-AE19-62706E023703}">
                      <ahyp:hlinkClr xmlns:ahyp="http://schemas.microsoft.com/office/drawing/2018/hyperlinkcolor" val="tx"/>
                    </a:ext>
                  </a:extLst>
                </a:hlinkClick>
              </a:rPr>
              <a:t>https://www.mmone.org/about-us/</a:t>
            </a:r>
            <a:endParaRPr sz="1200">
              <a:solidFill>
                <a:schemeClr val="dk1"/>
              </a:solidFill>
              <a:latin typeface="Rockwell"/>
              <a:ea typeface="Rockwell"/>
              <a:cs typeface="Rockwell"/>
              <a:sym typeface="Rockwell"/>
            </a:endParaRPr>
          </a:p>
          <a:p>
            <a:pPr marL="0" marR="0" lvl="0" indent="0" algn="l" rtl="0">
              <a:spcBef>
                <a:spcPts val="0"/>
              </a:spcBef>
              <a:spcAft>
                <a:spcPts val="0"/>
              </a:spcAft>
              <a:buNone/>
            </a:pPr>
            <a:r>
              <a:rPr lang="en-US" sz="1200">
                <a:solidFill>
                  <a:schemeClr val="dk1"/>
                </a:solidFill>
                <a:latin typeface="Rockwell"/>
                <a:ea typeface="Rockwell"/>
                <a:cs typeface="Rockwell"/>
                <a:sym typeface="Rockwell"/>
              </a:rPr>
              <a:t>APPLE, H. (2021). “I Can’t Wait for You to Die”: A Community Archives Critique. </a:t>
            </a:r>
            <a:r>
              <a:rPr lang="en-US" sz="1200" i="1">
                <a:solidFill>
                  <a:schemeClr val="dk1"/>
                </a:solidFill>
                <a:latin typeface="Rockwell"/>
                <a:ea typeface="Rockwell"/>
                <a:cs typeface="Rockwell"/>
                <a:sym typeface="Rockwell"/>
              </a:rPr>
              <a:t>Archivaria</a:t>
            </a:r>
            <a:r>
              <a:rPr lang="en-US" sz="1200">
                <a:solidFill>
                  <a:schemeClr val="dk1"/>
                </a:solidFill>
                <a:latin typeface="Rockwell"/>
                <a:ea typeface="Rockwell"/>
                <a:cs typeface="Rockwell"/>
                <a:sym typeface="Rockwell"/>
              </a:rPr>
              <a:t>, (92), 110–137.</a:t>
            </a:r>
            <a:endParaRPr/>
          </a:p>
          <a:p>
            <a:pPr marL="0" marR="0" lvl="0" indent="0" algn="l" rtl="0">
              <a:spcBef>
                <a:spcPts val="0"/>
              </a:spcBef>
              <a:spcAft>
                <a:spcPts val="0"/>
              </a:spcAft>
              <a:buNone/>
            </a:pPr>
            <a:r>
              <a:rPr lang="en-US" sz="1200">
                <a:solidFill>
                  <a:schemeClr val="dk1"/>
                </a:solidFill>
                <a:latin typeface="Rockwell"/>
                <a:ea typeface="Rockwell"/>
                <a:cs typeface="Rockwell"/>
                <a:sym typeface="Rockwell"/>
              </a:rPr>
              <a:t>Baker, S. (2016). Do-it-yourself institutions of popular music heritage: The preservation of music’s material past in community archives, museums and halls of fame. </a:t>
            </a:r>
            <a:r>
              <a:rPr lang="en-US" sz="1200" i="1">
                <a:solidFill>
                  <a:schemeClr val="dk1"/>
                </a:solidFill>
                <a:latin typeface="Rockwell"/>
                <a:ea typeface="Rockwell"/>
                <a:cs typeface="Rockwell"/>
                <a:sym typeface="Rockwell"/>
              </a:rPr>
              <a:t>Archives &amp; Records</a:t>
            </a:r>
            <a:r>
              <a:rPr lang="en-US" sz="1200">
                <a:solidFill>
                  <a:schemeClr val="dk1"/>
                </a:solidFill>
                <a:latin typeface="Rockwell"/>
                <a:ea typeface="Rockwell"/>
                <a:cs typeface="Rockwell"/>
                <a:sym typeface="Rockwell"/>
              </a:rPr>
              <a:t>, </a:t>
            </a:r>
            <a:r>
              <a:rPr lang="en-US" sz="1200" i="1">
                <a:solidFill>
                  <a:schemeClr val="dk1"/>
                </a:solidFill>
                <a:latin typeface="Rockwell"/>
                <a:ea typeface="Rockwell"/>
                <a:cs typeface="Rockwell"/>
                <a:sym typeface="Rockwell"/>
              </a:rPr>
              <a:t>37</a:t>
            </a:r>
            <a:r>
              <a:rPr lang="en-US" sz="1200">
                <a:solidFill>
                  <a:schemeClr val="dk1"/>
                </a:solidFill>
                <a:latin typeface="Rockwell"/>
                <a:ea typeface="Rockwell"/>
                <a:cs typeface="Rockwell"/>
                <a:sym typeface="Rockwell"/>
              </a:rPr>
              <a:t>(2), 170–187. </a:t>
            </a:r>
            <a:r>
              <a:rPr lang="en-US" sz="1200" u="sng">
                <a:solidFill>
                  <a:schemeClr val="dk1"/>
                </a:solidFill>
                <a:latin typeface="Rockwell"/>
                <a:ea typeface="Rockwell"/>
                <a:cs typeface="Rockwell"/>
                <a:sym typeface="Rockwell"/>
                <a:hlinkClick r:id="rId4">
                  <a:extLst>
                    <a:ext uri="{A12FA001-AC4F-418D-AE19-62706E023703}">
                      <ahyp:hlinkClr xmlns:ahyp="http://schemas.microsoft.com/office/drawing/2018/hyperlinkcolor" val="tx"/>
                    </a:ext>
                  </a:extLst>
                </a:hlinkClick>
              </a:rPr>
              <a:t>https://doi.org/10.1080/23257962.2015.1106933</a:t>
            </a:r>
            <a:endParaRPr sz="1200">
              <a:solidFill>
                <a:schemeClr val="dk1"/>
              </a:solidFill>
              <a:latin typeface="Rockwell"/>
              <a:ea typeface="Rockwell"/>
              <a:cs typeface="Rockwell"/>
              <a:sym typeface="Rockwell"/>
            </a:endParaRPr>
          </a:p>
          <a:p>
            <a:pPr marL="0" marR="0" lvl="0" indent="0" algn="l" rtl="0">
              <a:spcBef>
                <a:spcPts val="0"/>
              </a:spcBef>
              <a:spcAft>
                <a:spcPts val="0"/>
              </a:spcAft>
              <a:buNone/>
            </a:pPr>
            <a:r>
              <a:rPr lang="en-US" sz="1200">
                <a:solidFill>
                  <a:schemeClr val="dk1"/>
                </a:solidFill>
                <a:latin typeface="Rockwell"/>
                <a:ea typeface="Rockwell"/>
                <a:cs typeface="Rockwell"/>
                <a:sym typeface="Rockwell"/>
              </a:rPr>
              <a:t>Baker, S., &amp; Cantillon, Z. (2022). Zines as community archive. </a:t>
            </a:r>
            <a:r>
              <a:rPr lang="en-US" sz="1200" i="1">
                <a:solidFill>
                  <a:schemeClr val="dk1"/>
                </a:solidFill>
                <a:latin typeface="Rockwell"/>
                <a:ea typeface="Rockwell"/>
                <a:cs typeface="Rockwell"/>
                <a:sym typeface="Rockwell"/>
              </a:rPr>
              <a:t>Archival Science</a:t>
            </a:r>
            <a:r>
              <a:rPr lang="en-US" sz="1200">
                <a:solidFill>
                  <a:schemeClr val="dk1"/>
                </a:solidFill>
                <a:latin typeface="Rockwell"/>
                <a:ea typeface="Rockwell"/>
                <a:cs typeface="Rockwell"/>
                <a:sym typeface="Rockwell"/>
              </a:rPr>
              <a:t>, </a:t>
            </a:r>
            <a:r>
              <a:rPr lang="en-US" sz="1200" i="1">
                <a:solidFill>
                  <a:schemeClr val="dk1"/>
                </a:solidFill>
                <a:latin typeface="Rockwell"/>
                <a:ea typeface="Rockwell"/>
                <a:cs typeface="Rockwell"/>
                <a:sym typeface="Rockwell"/>
              </a:rPr>
              <a:t>22</a:t>
            </a:r>
            <a:r>
              <a:rPr lang="en-US" sz="1200">
                <a:solidFill>
                  <a:schemeClr val="dk1"/>
                </a:solidFill>
                <a:latin typeface="Rockwell"/>
                <a:ea typeface="Rockwell"/>
                <a:cs typeface="Rockwell"/>
                <a:sym typeface="Rockwell"/>
              </a:rPr>
              <a:t>(4), 539–561. </a:t>
            </a:r>
            <a:r>
              <a:rPr lang="en-US" sz="1200" u="sng">
                <a:solidFill>
                  <a:schemeClr val="dk1"/>
                </a:solidFill>
                <a:latin typeface="Rockwell"/>
                <a:ea typeface="Rockwell"/>
                <a:cs typeface="Rockwell"/>
                <a:sym typeface="Rockwell"/>
                <a:hlinkClick r:id="rId5">
                  <a:extLst>
                    <a:ext uri="{A12FA001-AC4F-418D-AE19-62706E023703}">
                      <ahyp:hlinkClr xmlns:ahyp="http://schemas.microsoft.com/office/drawing/2018/hyperlinkcolor" val="tx"/>
                    </a:ext>
                  </a:extLst>
                </a:hlinkClick>
              </a:rPr>
              <a:t>https://doi.org/10.1007/s10502-022-09388-1</a:t>
            </a:r>
            <a:endParaRPr sz="1200">
              <a:solidFill>
                <a:schemeClr val="dk1"/>
              </a:solidFill>
              <a:latin typeface="Rockwell"/>
              <a:ea typeface="Rockwell"/>
              <a:cs typeface="Rockwell"/>
              <a:sym typeface="Rockwell"/>
            </a:endParaRPr>
          </a:p>
          <a:p>
            <a:pPr marL="0" marR="0" lvl="0" indent="0" algn="l" rtl="0">
              <a:spcBef>
                <a:spcPts val="0"/>
              </a:spcBef>
              <a:spcAft>
                <a:spcPts val="0"/>
              </a:spcAft>
              <a:buNone/>
            </a:pPr>
            <a:r>
              <a:rPr lang="en-US" sz="1200">
                <a:solidFill>
                  <a:schemeClr val="dk1"/>
                </a:solidFill>
                <a:latin typeface="Rockwell"/>
                <a:ea typeface="Rockwell"/>
                <a:cs typeface="Rockwell"/>
                <a:sym typeface="Rockwell"/>
              </a:rPr>
              <a:t>Barker, R. (2020). A Community Shapes a Collection: The Punk Archive at the Washington, DC Public Library. </a:t>
            </a:r>
            <a:r>
              <a:rPr lang="en-US" sz="1200" i="1">
                <a:solidFill>
                  <a:schemeClr val="dk1"/>
                </a:solidFill>
                <a:latin typeface="Rockwell"/>
                <a:ea typeface="Rockwell"/>
                <a:cs typeface="Rockwell"/>
                <a:sym typeface="Rockwell"/>
              </a:rPr>
              <a:t>ARSC Journal</a:t>
            </a:r>
            <a:r>
              <a:rPr lang="en-US" sz="1200">
                <a:solidFill>
                  <a:schemeClr val="dk1"/>
                </a:solidFill>
                <a:latin typeface="Rockwell"/>
                <a:ea typeface="Rockwell"/>
                <a:cs typeface="Rockwell"/>
                <a:sym typeface="Rockwell"/>
              </a:rPr>
              <a:t>, </a:t>
            </a:r>
            <a:r>
              <a:rPr lang="en-US" sz="1200" i="1">
                <a:solidFill>
                  <a:schemeClr val="dk1"/>
                </a:solidFill>
                <a:latin typeface="Rockwell"/>
                <a:ea typeface="Rockwell"/>
                <a:cs typeface="Rockwell"/>
                <a:sym typeface="Rockwell"/>
              </a:rPr>
              <a:t>51</a:t>
            </a:r>
            <a:r>
              <a:rPr lang="en-US" sz="1200">
                <a:solidFill>
                  <a:schemeClr val="dk1"/>
                </a:solidFill>
                <a:latin typeface="Rockwell"/>
                <a:ea typeface="Rockwell"/>
                <a:cs typeface="Rockwell"/>
                <a:sym typeface="Rockwell"/>
              </a:rPr>
              <a:t>(2), 203–209.</a:t>
            </a:r>
            <a:endParaRPr/>
          </a:p>
          <a:p>
            <a:pPr marL="0" marR="0" lvl="0" indent="0" algn="l" rtl="0">
              <a:spcBef>
                <a:spcPts val="0"/>
              </a:spcBef>
              <a:spcAft>
                <a:spcPts val="0"/>
              </a:spcAft>
              <a:buNone/>
            </a:pPr>
            <a:r>
              <a:rPr lang="en-US" sz="1200">
                <a:solidFill>
                  <a:schemeClr val="dk1"/>
                </a:solidFill>
                <a:latin typeface="Rockwell"/>
                <a:ea typeface="Rockwell"/>
                <a:cs typeface="Rockwell"/>
                <a:sym typeface="Rockwell"/>
              </a:rPr>
              <a:t>BRILMYER, G., GABIOLA, J., ZAVALA, J., &amp; CASWELL, M. (2019). Reciprocal Archival Imaginaries: The Shifting Boundaries of “Community” in Community Archives. </a:t>
            </a:r>
            <a:r>
              <a:rPr lang="en-US" sz="1200" i="1">
                <a:solidFill>
                  <a:schemeClr val="dk1"/>
                </a:solidFill>
                <a:latin typeface="Rockwell"/>
                <a:ea typeface="Rockwell"/>
                <a:cs typeface="Rockwell"/>
                <a:sym typeface="Rockwell"/>
              </a:rPr>
              <a:t>Archivaria</a:t>
            </a:r>
            <a:r>
              <a:rPr lang="en-US" sz="1200">
                <a:solidFill>
                  <a:schemeClr val="dk1"/>
                </a:solidFill>
                <a:latin typeface="Rockwell"/>
                <a:ea typeface="Rockwell"/>
                <a:cs typeface="Rockwell"/>
                <a:sym typeface="Rockwell"/>
              </a:rPr>
              <a:t>, (88), 6–48.</a:t>
            </a:r>
            <a:endParaRPr/>
          </a:p>
          <a:p>
            <a:pPr marL="0" marR="0" lvl="0" indent="0" algn="l" rtl="0">
              <a:spcBef>
                <a:spcPts val="0"/>
              </a:spcBef>
              <a:spcAft>
                <a:spcPts val="0"/>
              </a:spcAft>
              <a:buNone/>
            </a:pPr>
            <a:r>
              <a:rPr lang="en-US" sz="1200">
                <a:solidFill>
                  <a:schemeClr val="dk1"/>
                </a:solidFill>
                <a:latin typeface="Rockwell"/>
                <a:ea typeface="Rockwell"/>
                <a:cs typeface="Rockwell"/>
                <a:sym typeface="Rockwell"/>
              </a:rPr>
              <a:t>Cantillon, Z., Baker, S., &amp; Buttigieg, B. (2017). Queering the Community Music Archive. </a:t>
            </a:r>
            <a:r>
              <a:rPr lang="en-US" sz="1200" i="1">
                <a:solidFill>
                  <a:schemeClr val="dk1"/>
                </a:solidFill>
                <a:latin typeface="Rockwell"/>
                <a:ea typeface="Rockwell"/>
                <a:cs typeface="Rockwell"/>
                <a:sym typeface="Rockwell"/>
              </a:rPr>
              <a:t>Australian Feminist Studies</a:t>
            </a:r>
            <a:r>
              <a:rPr lang="en-US" sz="1200">
                <a:solidFill>
                  <a:schemeClr val="dk1"/>
                </a:solidFill>
                <a:latin typeface="Rockwell"/>
                <a:ea typeface="Rockwell"/>
                <a:cs typeface="Rockwell"/>
                <a:sym typeface="Rockwell"/>
              </a:rPr>
              <a:t>, </a:t>
            </a:r>
            <a:r>
              <a:rPr lang="en-US" sz="1200" i="1">
                <a:solidFill>
                  <a:schemeClr val="dk1"/>
                </a:solidFill>
                <a:latin typeface="Rockwell"/>
                <a:ea typeface="Rockwell"/>
                <a:cs typeface="Rockwell"/>
                <a:sym typeface="Rockwell"/>
              </a:rPr>
              <a:t>32</a:t>
            </a:r>
            <a:r>
              <a:rPr lang="en-US" sz="1200">
                <a:solidFill>
                  <a:schemeClr val="dk1"/>
                </a:solidFill>
                <a:latin typeface="Rockwell"/>
                <a:ea typeface="Rockwell"/>
                <a:cs typeface="Rockwell"/>
                <a:sym typeface="Rockwell"/>
              </a:rPr>
              <a:t>(91/92), 41–57. </a:t>
            </a:r>
            <a:r>
              <a:rPr lang="en-US" sz="1200" u="sng">
                <a:solidFill>
                  <a:schemeClr val="dk1"/>
                </a:solidFill>
                <a:latin typeface="Rockwell"/>
                <a:ea typeface="Rockwell"/>
                <a:cs typeface="Rockwell"/>
                <a:sym typeface="Rockwell"/>
                <a:hlinkClick r:id="rId6">
                  <a:extLst>
                    <a:ext uri="{A12FA001-AC4F-418D-AE19-62706E023703}">
                      <ahyp:hlinkClr xmlns:ahyp="http://schemas.microsoft.com/office/drawing/2018/hyperlinkcolor" val="tx"/>
                    </a:ext>
                  </a:extLst>
                </a:hlinkClick>
              </a:rPr>
              <a:t>https://doi.org/10.1080/08164649.2017.1357004</a:t>
            </a:r>
            <a:endParaRPr sz="1200">
              <a:solidFill>
                <a:schemeClr val="dk1"/>
              </a:solidFill>
              <a:latin typeface="Rockwell"/>
              <a:ea typeface="Rockwell"/>
              <a:cs typeface="Rockwell"/>
              <a:sym typeface="Rockwell"/>
            </a:endParaRPr>
          </a:p>
          <a:p>
            <a:pPr marL="0" marR="0" lvl="0" indent="0" algn="l" rtl="0">
              <a:spcBef>
                <a:spcPts val="0"/>
              </a:spcBef>
              <a:spcAft>
                <a:spcPts val="0"/>
              </a:spcAft>
              <a:buNone/>
            </a:pPr>
            <a:r>
              <a:rPr lang="en-US" sz="1200">
                <a:solidFill>
                  <a:schemeClr val="dk1"/>
                </a:solidFill>
                <a:latin typeface="Rockwell"/>
                <a:ea typeface="Rockwell"/>
                <a:cs typeface="Rockwell"/>
                <a:sym typeface="Rockwell"/>
              </a:rPr>
              <a:t>Caswell, M. (2014). Community-Centered Collecting: Finding Out What Communities Want from Community Archives. </a:t>
            </a:r>
            <a:r>
              <a:rPr lang="en-US" sz="1200" i="1">
                <a:solidFill>
                  <a:schemeClr val="dk1"/>
                </a:solidFill>
                <a:latin typeface="Rockwell"/>
                <a:ea typeface="Rockwell"/>
                <a:cs typeface="Rockwell"/>
                <a:sym typeface="Rockwell"/>
              </a:rPr>
              <a:t>Proceedings of the Association for Information Science &amp; Technology</a:t>
            </a:r>
            <a:r>
              <a:rPr lang="en-US" sz="1200">
                <a:solidFill>
                  <a:schemeClr val="dk1"/>
                </a:solidFill>
                <a:latin typeface="Rockwell"/>
                <a:ea typeface="Rockwell"/>
                <a:cs typeface="Rockwell"/>
                <a:sym typeface="Rockwell"/>
              </a:rPr>
              <a:t>, </a:t>
            </a:r>
            <a:r>
              <a:rPr lang="en-US" sz="1200" i="1">
                <a:solidFill>
                  <a:schemeClr val="dk1"/>
                </a:solidFill>
                <a:latin typeface="Rockwell"/>
                <a:ea typeface="Rockwell"/>
                <a:cs typeface="Rockwell"/>
                <a:sym typeface="Rockwell"/>
              </a:rPr>
              <a:t>51</a:t>
            </a:r>
            <a:r>
              <a:rPr lang="en-US" sz="1200">
                <a:solidFill>
                  <a:schemeClr val="dk1"/>
                </a:solidFill>
                <a:latin typeface="Rockwell"/>
                <a:ea typeface="Rockwell"/>
                <a:cs typeface="Rockwell"/>
                <a:sym typeface="Rockwell"/>
              </a:rPr>
              <a:t>(1), 111–118. (115302940). </a:t>
            </a:r>
            <a:r>
              <a:rPr lang="en-US" sz="1200" u="sng">
                <a:solidFill>
                  <a:schemeClr val="dk1"/>
                </a:solidFill>
                <a:latin typeface="Rockwell"/>
                <a:ea typeface="Rockwell"/>
                <a:cs typeface="Rockwell"/>
                <a:sym typeface="Rockwell"/>
                <a:hlinkClick r:id="rId7">
                  <a:extLst>
                    <a:ext uri="{A12FA001-AC4F-418D-AE19-62706E023703}">
                      <ahyp:hlinkClr xmlns:ahyp="http://schemas.microsoft.com/office/drawing/2018/hyperlinkcolor" val="tx"/>
                    </a:ext>
                  </a:extLst>
                </a:hlinkClick>
              </a:rPr>
              <a:t>https://doi.org/10.1002/meet.2014.14505101027</a:t>
            </a:r>
            <a:endParaRPr sz="1200">
              <a:solidFill>
                <a:schemeClr val="dk1"/>
              </a:solidFill>
              <a:latin typeface="Rockwell"/>
              <a:ea typeface="Rockwell"/>
              <a:cs typeface="Rockwell"/>
              <a:sym typeface="Rockwell"/>
            </a:endParaRPr>
          </a:p>
          <a:p>
            <a:pPr marL="0" marR="0" lvl="0" indent="0" algn="l" rtl="0">
              <a:spcBef>
                <a:spcPts val="0"/>
              </a:spcBef>
              <a:spcAft>
                <a:spcPts val="0"/>
              </a:spcAft>
              <a:buNone/>
            </a:pPr>
            <a:r>
              <a:rPr lang="en-US" sz="1200">
                <a:solidFill>
                  <a:schemeClr val="dk1"/>
                </a:solidFill>
                <a:latin typeface="Rockwell"/>
                <a:ea typeface="Rockwell"/>
                <a:cs typeface="Rockwell"/>
                <a:sym typeface="Rockwell"/>
              </a:rPr>
              <a:t>Caswell, M., Cifor, M., &amp; Ramirez, M. H. (2016). “To Suddenly Discover Yourself Existing”: Uncovering the Impact of Community Archives. </a:t>
            </a:r>
            <a:r>
              <a:rPr lang="en-US" sz="1200" i="1">
                <a:solidFill>
                  <a:schemeClr val="dk1"/>
                </a:solidFill>
                <a:latin typeface="Rockwell"/>
                <a:ea typeface="Rockwell"/>
                <a:cs typeface="Rockwell"/>
                <a:sym typeface="Rockwell"/>
              </a:rPr>
              <a:t>American Archivist</a:t>
            </a:r>
            <a:r>
              <a:rPr lang="en-US" sz="1200">
                <a:solidFill>
                  <a:schemeClr val="dk1"/>
                </a:solidFill>
                <a:latin typeface="Rockwell"/>
                <a:ea typeface="Rockwell"/>
                <a:cs typeface="Rockwell"/>
                <a:sym typeface="Rockwell"/>
              </a:rPr>
              <a:t>, </a:t>
            </a:r>
            <a:r>
              <a:rPr lang="en-US" sz="1200" i="1">
                <a:solidFill>
                  <a:schemeClr val="dk1"/>
                </a:solidFill>
                <a:latin typeface="Rockwell"/>
                <a:ea typeface="Rockwell"/>
                <a:cs typeface="Rockwell"/>
                <a:sym typeface="Rockwell"/>
              </a:rPr>
              <a:t>79</a:t>
            </a:r>
            <a:r>
              <a:rPr lang="en-US" sz="1200">
                <a:solidFill>
                  <a:schemeClr val="dk1"/>
                </a:solidFill>
                <a:latin typeface="Rockwell"/>
                <a:ea typeface="Rockwell"/>
                <a:cs typeface="Rockwell"/>
                <a:sym typeface="Rockwell"/>
              </a:rPr>
              <a:t>(1), 56–81. </a:t>
            </a:r>
            <a:r>
              <a:rPr lang="en-US" sz="1200" u="sng">
                <a:solidFill>
                  <a:schemeClr val="dk1"/>
                </a:solidFill>
                <a:latin typeface="Rockwell"/>
                <a:ea typeface="Rockwell"/>
                <a:cs typeface="Rockwell"/>
                <a:sym typeface="Rockwell"/>
                <a:hlinkClick r:id="rId8">
                  <a:extLst>
                    <a:ext uri="{A12FA001-AC4F-418D-AE19-62706E023703}">
                      <ahyp:hlinkClr xmlns:ahyp="http://schemas.microsoft.com/office/drawing/2018/hyperlinkcolor" val="tx"/>
                    </a:ext>
                  </a:extLst>
                </a:hlinkClick>
              </a:rPr>
              <a:t>https://doi.org/10.17723/0360-9081.79.1.56</a:t>
            </a:r>
            <a:endParaRPr sz="1200">
              <a:solidFill>
                <a:schemeClr val="dk1"/>
              </a:solidFill>
              <a:latin typeface="Rockwell"/>
              <a:ea typeface="Rockwell"/>
              <a:cs typeface="Rockwell"/>
              <a:sym typeface="Rockwell"/>
            </a:endParaRPr>
          </a:p>
          <a:p>
            <a:pPr marL="0" marR="0" lvl="0" indent="0" algn="l" rtl="0">
              <a:spcBef>
                <a:spcPts val="0"/>
              </a:spcBef>
              <a:spcAft>
                <a:spcPts val="0"/>
              </a:spcAft>
              <a:buNone/>
            </a:pPr>
            <a:r>
              <a:rPr lang="en-US" sz="1200" i="1">
                <a:solidFill>
                  <a:schemeClr val="dk1"/>
                </a:solidFill>
                <a:latin typeface="Rockwell"/>
                <a:ea typeface="Rockwell"/>
                <a:cs typeface="Rockwell"/>
                <a:sym typeface="Rockwell"/>
              </a:rPr>
              <a:t>Code of Ethics | zinelibraries.info</a:t>
            </a:r>
            <a:r>
              <a:rPr lang="en-US" sz="1200">
                <a:solidFill>
                  <a:schemeClr val="dk1"/>
                </a:solidFill>
                <a:latin typeface="Rockwell"/>
                <a:ea typeface="Rockwell"/>
                <a:cs typeface="Rockwell"/>
                <a:sym typeface="Rockwell"/>
              </a:rPr>
              <a:t>. (n.d.). Retrieved December 13, 2025, from </a:t>
            </a:r>
            <a:r>
              <a:rPr lang="en-US" sz="1200" u="sng">
                <a:solidFill>
                  <a:schemeClr val="dk1"/>
                </a:solidFill>
                <a:latin typeface="Rockwell"/>
                <a:ea typeface="Rockwell"/>
                <a:cs typeface="Rockwell"/>
                <a:sym typeface="Rockwell"/>
                <a:hlinkClick r:id="rId9">
                  <a:extLst>
                    <a:ext uri="{A12FA001-AC4F-418D-AE19-62706E023703}">
                      <ahyp:hlinkClr xmlns:ahyp="http://schemas.microsoft.com/office/drawing/2018/hyperlinkcolor" val="tx"/>
                    </a:ext>
                  </a:extLst>
                </a:hlinkClick>
              </a:rPr>
              <a:t>https://www.zinelibraries.info/code-of-ethics/</a:t>
            </a:r>
            <a:endParaRPr sz="1200">
              <a:solidFill>
                <a:schemeClr val="dk1"/>
              </a:solidFill>
              <a:latin typeface="Rockwell"/>
              <a:ea typeface="Rockwell"/>
              <a:cs typeface="Rockwell"/>
              <a:sym typeface="Rockwell"/>
            </a:endParaRPr>
          </a:p>
          <a:p>
            <a:pPr marL="0" marR="0" lvl="0" indent="0" algn="l" rtl="0">
              <a:spcBef>
                <a:spcPts val="0"/>
              </a:spcBef>
              <a:spcAft>
                <a:spcPts val="0"/>
              </a:spcAft>
              <a:buNone/>
            </a:pPr>
            <a:r>
              <a:rPr lang="en-US" sz="1200" i="1">
                <a:solidFill>
                  <a:schemeClr val="dk1"/>
                </a:solidFill>
                <a:latin typeface="Rockwell"/>
                <a:ea typeface="Rockwell"/>
                <a:cs typeface="Rockwell"/>
                <a:sym typeface="Rockwell"/>
              </a:rPr>
              <a:t>Collection: New Jersey Regional Zine Collection | Archives and Special Collections at Rutgers</a:t>
            </a:r>
            <a:r>
              <a:rPr lang="en-US" sz="1200">
                <a:solidFill>
                  <a:schemeClr val="dk1"/>
                </a:solidFill>
                <a:latin typeface="Rockwell"/>
                <a:ea typeface="Rockwell"/>
                <a:cs typeface="Rockwell"/>
                <a:sym typeface="Rockwell"/>
              </a:rPr>
              <a:t>. (n.d.). Retrieved December 13, 2025, from </a:t>
            </a:r>
            <a:r>
              <a:rPr lang="en-US" sz="1200" u="sng">
                <a:solidFill>
                  <a:schemeClr val="dk1"/>
                </a:solidFill>
                <a:latin typeface="Rockwell"/>
                <a:ea typeface="Rockwell"/>
                <a:cs typeface="Rockwell"/>
                <a:sym typeface="Rockwell"/>
                <a:hlinkClick r:id="rId10">
                  <a:extLst>
                    <a:ext uri="{A12FA001-AC4F-418D-AE19-62706E023703}">
                      <ahyp:hlinkClr xmlns:ahyp="http://schemas.microsoft.com/office/drawing/2018/hyperlinkcolor" val="tx"/>
                    </a:ext>
                  </a:extLst>
                </a:hlinkClick>
              </a:rPr>
              <a:t>https://archives.libraries.rutgers.edu/repositories/11/resources/401</a:t>
            </a:r>
            <a:endParaRPr sz="1200">
              <a:solidFill>
                <a:schemeClr val="dk1"/>
              </a:solidFill>
              <a:latin typeface="Rockwell"/>
              <a:ea typeface="Rockwell"/>
              <a:cs typeface="Rockwell"/>
              <a:sym typeface="Rockwell"/>
            </a:endParaRPr>
          </a:p>
          <a:p>
            <a:pPr marL="0" marR="0" lvl="0" indent="0" algn="l" rtl="0">
              <a:spcBef>
                <a:spcPts val="0"/>
              </a:spcBef>
              <a:spcAft>
                <a:spcPts val="0"/>
              </a:spcAft>
              <a:buNone/>
            </a:pPr>
            <a:r>
              <a:rPr lang="en-US" sz="1200" i="1">
                <a:solidFill>
                  <a:schemeClr val="dk1"/>
                </a:solidFill>
                <a:latin typeface="Rockwell"/>
                <a:ea typeface="Rockwell"/>
                <a:cs typeface="Rockwell"/>
                <a:sym typeface="Rockwell"/>
              </a:rPr>
              <a:t>Concert Archives—The concert database for fans, by fans.</a:t>
            </a:r>
            <a:r>
              <a:rPr lang="en-US" sz="1200">
                <a:solidFill>
                  <a:schemeClr val="dk1"/>
                </a:solidFill>
                <a:latin typeface="Rockwell"/>
                <a:ea typeface="Rockwell"/>
                <a:cs typeface="Rockwell"/>
                <a:sym typeface="Rockwell"/>
              </a:rPr>
              <a:t> (n.d.). Retrieved December 13, 2025, from </a:t>
            </a:r>
            <a:r>
              <a:rPr lang="en-US" sz="1200" u="sng">
                <a:solidFill>
                  <a:schemeClr val="dk1"/>
                </a:solidFill>
                <a:latin typeface="Rockwell"/>
                <a:ea typeface="Rockwell"/>
                <a:cs typeface="Rockwell"/>
                <a:sym typeface="Rockwell"/>
                <a:hlinkClick r:id="rId11">
                  <a:extLst>
                    <a:ext uri="{A12FA001-AC4F-418D-AE19-62706E023703}">
                      <ahyp:hlinkClr xmlns:ahyp="http://schemas.microsoft.com/office/drawing/2018/hyperlinkcolor" val="tx"/>
                    </a:ext>
                  </a:extLst>
                </a:hlinkClick>
              </a:rPr>
              <a:t>https://www.concertarchives.org/?lang=en</a:t>
            </a:r>
            <a:endParaRPr sz="1200">
              <a:solidFill>
                <a:schemeClr val="dk1"/>
              </a:solidFill>
              <a:latin typeface="Rockwell"/>
              <a:ea typeface="Rockwell"/>
              <a:cs typeface="Rockwell"/>
              <a:sym typeface="Rockwell"/>
            </a:endParaRPr>
          </a:p>
          <a:p>
            <a:pPr marL="0" marR="0" lvl="0" indent="0" algn="l" rtl="0">
              <a:spcBef>
                <a:spcPts val="0"/>
              </a:spcBef>
              <a:spcAft>
                <a:spcPts val="0"/>
              </a:spcAft>
              <a:buNone/>
            </a:pPr>
            <a:r>
              <a:rPr lang="en-US" sz="1200" i="1">
                <a:solidFill>
                  <a:schemeClr val="dk1"/>
                </a:solidFill>
                <a:latin typeface="Rockwell"/>
                <a:ea typeface="Rockwell"/>
                <a:cs typeface="Rockwell"/>
                <a:sym typeface="Rockwell"/>
              </a:rPr>
              <a:t>Cornell University Hip Hop Collection</a:t>
            </a:r>
            <a:r>
              <a:rPr lang="en-US" sz="1200">
                <a:solidFill>
                  <a:schemeClr val="dk1"/>
                </a:solidFill>
                <a:latin typeface="Rockwell"/>
                <a:ea typeface="Rockwell"/>
                <a:cs typeface="Rockwell"/>
                <a:sym typeface="Rockwell"/>
              </a:rPr>
              <a:t>. (n.d.). Retrieved December 13, 2025, from </a:t>
            </a:r>
            <a:r>
              <a:rPr lang="en-US" sz="1200" u="sng">
                <a:solidFill>
                  <a:schemeClr val="dk1"/>
                </a:solidFill>
                <a:latin typeface="Rockwell"/>
                <a:ea typeface="Rockwell"/>
                <a:cs typeface="Rockwell"/>
                <a:sym typeface="Rockwell"/>
                <a:hlinkClick r:id="rId12">
                  <a:extLst>
                    <a:ext uri="{A12FA001-AC4F-418D-AE19-62706E023703}">
                      <ahyp:hlinkClr xmlns:ahyp="http://schemas.microsoft.com/office/drawing/2018/hyperlinkcolor" val="tx"/>
                    </a:ext>
                  </a:extLst>
                </a:hlinkClick>
              </a:rPr>
              <a:t>https://rmc.library.cornell.edu/hiphop/</a:t>
            </a:r>
            <a:endParaRPr sz="1200">
              <a:solidFill>
                <a:schemeClr val="dk1"/>
              </a:solidFill>
              <a:latin typeface="Rockwell"/>
              <a:ea typeface="Rockwell"/>
              <a:cs typeface="Rockwell"/>
              <a:sym typeface="Rockwell"/>
            </a:endParaRPr>
          </a:p>
          <a:p>
            <a:pPr marL="0" marR="0" lvl="0" indent="0" algn="l" rtl="0">
              <a:spcBef>
                <a:spcPts val="0"/>
              </a:spcBef>
              <a:spcAft>
                <a:spcPts val="0"/>
              </a:spcAft>
              <a:buNone/>
            </a:pPr>
            <a:r>
              <a:rPr lang="en-US" sz="1200">
                <a:solidFill>
                  <a:schemeClr val="dk1"/>
                </a:solidFill>
                <a:latin typeface="Rockwell"/>
                <a:ea typeface="Rockwell"/>
                <a:cs typeface="Rockwell"/>
                <a:sym typeface="Rockwell"/>
              </a:rPr>
              <a:t>Cuk, S. (2021). Do-It-Yourself Music Archives: A Response and Alternative to Mainstream Exclusivity. </a:t>
            </a:r>
            <a:r>
              <a:rPr lang="en-US" sz="1200" i="1">
                <a:solidFill>
                  <a:schemeClr val="dk1"/>
                </a:solidFill>
                <a:latin typeface="Rockwell"/>
                <a:ea typeface="Rockwell"/>
                <a:cs typeface="Rockwell"/>
                <a:sym typeface="Rockwell"/>
              </a:rPr>
              <a:t>Serials Librarian</a:t>
            </a:r>
            <a:r>
              <a:rPr lang="en-US" sz="1200">
                <a:solidFill>
                  <a:schemeClr val="dk1"/>
                </a:solidFill>
                <a:latin typeface="Rockwell"/>
                <a:ea typeface="Rockwell"/>
                <a:cs typeface="Rockwell"/>
                <a:sym typeface="Rockwell"/>
              </a:rPr>
              <a:t>, </a:t>
            </a:r>
            <a:r>
              <a:rPr lang="en-US" sz="1200" i="1">
                <a:solidFill>
                  <a:schemeClr val="dk1"/>
                </a:solidFill>
                <a:latin typeface="Rockwell"/>
                <a:ea typeface="Rockwell"/>
                <a:cs typeface="Rockwell"/>
                <a:sym typeface="Rockwell"/>
              </a:rPr>
              <a:t>81</a:t>
            </a:r>
            <a:r>
              <a:rPr lang="en-US" sz="1200">
                <a:solidFill>
                  <a:schemeClr val="dk1"/>
                </a:solidFill>
                <a:latin typeface="Rockwell"/>
                <a:ea typeface="Rockwell"/>
                <a:cs typeface="Rockwell"/>
                <a:sym typeface="Rockwell"/>
              </a:rPr>
              <a:t>(2), 132–139. </a:t>
            </a:r>
            <a:r>
              <a:rPr lang="en-US" sz="1200" u="sng">
                <a:solidFill>
                  <a:schemeClr val="dk1"/>
                </a:solidFill>
                <a:latin typeface="Rockwell"/>
                <a:ea typeface="Rockwell"/>
                <a:cs typeface="Rockwell"/>
                <a:sym typeface="Rockwell"/>
                <a:hlinkClick r:id="rId13">
                  <a:extLst>
                    <a:ext uri="{A12FA001-AC4F-418D-AE19-62706E023703}">
                      <ahyp:hlinkClr xmlns:ahyp="http://schemas.microsoft.com/office/drawing/2018/hyperlinkcolor" val="tx"/>
                    </a:ext>
                  </a:extLst>
                </a:hlinkClick>
              </a:rPr>
              <a:t>https://doi.org/10.1080/0361526X.2021.1910614</a:t>
            </a:r>
            <a:endParaRPr sz="1200">
              <a:solidFill>
                <a:schemeClr val="dk1"/>
              </a:solidFill>
              <a:latin typeface="Rockwell"/>
              <a:ea typeface="Rockwell"/>
              <a:cs typeface="Rockwell"/>
              <a:sym typeface="Rockwell"/>
            </a:endParaRPr>
          </a:p>
          <a:p>
            <a:pPr marL="0" marR="0" lvl="0" indent="0" algn="l" rtl="0">
              <a:spcBef>
                <a:spcPts val="0"/>
              </a:spcBef>
              <a:spcAft>
                <a:spcPts val="0"/>
              </a:spcAft>
              <a:buNone/>
            </a:pPr>
            <a:r>
              <a:rPr lang="en-US" sz="1200">
                <a:solidFill>
                  <a:schemeClr val="dk1"/>
                </a:solidFill>
                <a:latin typeface="Rockwell"/>
                <a:ea typeface="Rockwell"/>
                <a:cs typeface="Rockwell"/>
                <a:sym typeface="Rockwell"/>
              </a:rPr>
              <a:t>Davis, J. R., Grimmer, J. H., &amp; Novara, V. J. (2023). Digitising the Ian MacKaye digital collection of punk fanzines at the University of Maryland. </a:t>
            </a:r>
            <a:r>
              <a:rPr lang="en-US" sz="1200" i="1">
                <a:solidFill>
                  <a:schemeClr val="dk1"/>
                </a:solidFill>
                <a:latin typeface="Rockwell"/>
                <a:ea typeface="Rockwell"/>
                <a:cs typeface="Rockwell"/>
                <a:sym typeface="Rockwell"/>
              </a:rPr>
              <a:t>Journal of Digital Media</a:t>
            </a:r>
            <a:endParaRPr/>
          </a:p>
          <a:p>
            <a:pPr marL="0" marR="0" lvl="0" indent="0" algn="l" rtl="0">
              <a:spcBef>
                <a:spcPts val="0"/>
              </a:spcBef>
              <a:spcAft>
                <a:spcPts val="0"/>
              </a:spcAft>
              <a:buNone/>
            </a:pPr>
            <a:r>
              <a:rPr lang="en-US" sz="1200" i="1">
                <a:solidFill>
                  <a:schemeClr val="dk1"/>
                </a:solidFill>
                <a:latin typeface="Rockwell"/>
                <a:ea typeface="Rockwell"/>
                <a:cs typeface="Rockwell"/>
                <a:sym typeface="Rockwell"/>
              </a:rPr>
              <a:t>Management</a:t>
            </a:r>
            <a:r>
              <a:rPr lang="en-US" sz="1200">
                <a:solidFill>
                  <a:schemeClr val="dk1"/>
                </a:solidFill>
                <a:latin typeface="Rockwell"/>
                <a:ea typeface="Rockwell"/>
                <a:cs typeface="Rockwell"/>
                <a:sym typeface="Rockwell"/>
              </a:rPr>
              <a:t>, </a:t>
            </a:r>
            <a:r>
              <a:rPr lang="en-US" sz="1200" i="1">
                <a:solidFill>
                  <a:schemeClr val="dk1"/>
                </a:solidFill>
                <a:latin typeface="Rockwell"/>
                <a:ea typeface="Rockwell"/>
                <a:cs typeface="Rockwell"/>
                <a:sym typeface="Rockwell"/>
              </a:rPr>
              <a:t>12</a:t>
            </a:r>
            <a:r>
              <a:rPr lang="en-US" sz="1200">
                <a:solidFill>
                  <a:schemeClr val="dk1"/>
                </a:solidFill>
                <a:latin typeface="Rockwell"/>
                <a:ea typeface="Rockwell"/>
                <a:cs typeface="Rockwell"/>
                <a:sym typeface="Rockwell"/>
              </a:rPr>
              <a:t>(2), 176–186. (174817258). </a:t>
            </a:r>
            <a:r>
              <a:rPr lang="en-US" sz="1200" u="sng">
                <a:solidFill>
                  <a:schemeClr val="dk1"/>
                </a:solidFill>
                <a:latin typeface="Rockwell"/>
                <a:ea typeface="Rockwell"/>
                <a:cs typeface="Rockwell"/>
                <a:sym typeface="Rockwell"/>
                <a:hlinkClick r:id="rId14">
                  <a:extLst>
                    <a:ext uri="{A12FA001-AC4F-418D-AE19-62706E023703}">
                      <ahyp:hlinkClr xmlns:ahyp="http://schemas.microsoft.com/office/drawing/2018/hyperlinkcolor" val="tx"/>
                    </a:ext>
                  </a:extLst>
                </a:hlinkClick>
              </a:rPr>
              <a:t>https://doi.org/10.69554/tzwz9696</a:t>
            </a:r>
            <a:endParaRPr sz="1200">
              <a:solidFill>
                <a:schemeClr val="dk1"/>
              </a:solidFill>
              <a:latin typeface="Rockwell"/>
              <a:ea typeface="Rockwell"/>
              <a:cs typeface="Rockwell"/>
              <a:sym typeface="Rockwell"/>
            </a:endParaRPr>
          </a:p>
          <a:p>
            <a:pPr marL="0" marR="0" lvl="0" indent="0" algn="l" rtl="0">
              <a:spcBef>
                <a:spcPts val="0"/>
              </a:spcBef>
              <a:spcAft>
                <a:spcPts val="0"/>
              </a:spcAft>
              <a:buNone/>
            </a:pPr>
            <a:r>
              <a:rPr lang="en-US" sz="1200" i="1">
                <a:solidFill>
                  <a:schemeClr val="dk1"/>
                </a:solidFill>
                <a:latin typeface="Rockwell"/>
                <a:ea typeface="Rockwell"/>
                <a:cs typeface="Rockwell"/>
                <a:sym typeface="Rockwell"/>
              </a:rPr>
              <a:t>DC Punk Archive Zine Library | Dig DC: The People’s Archive Digital Repository at DC Public Library</a:t>
            </a:r>
            <a:r>
              <a:rPr lang="en-US" sz="1200">
                <a:solidFill>
                  <a:schemeClr val="dk1"/>
                </a:solidFill>
                <a:latin typeface="Rockwell"/>
                <a:ea typeface="Rockwell"/>
                <a:cs typeface="Rockwell"/>
                <a:sym typeface="Rockwell"/>
              </a:rPr>
              <a:t>. (n.d.). Retrieved December 13, 2025, from </a:t>
            </a:r>
            <a:r>
              <a:rPr lang="en-US" sz="1200" u="sng">
                <a:solidFill>
                  <a:schemeClr val="dk1"/>
                </a:solidFill>
                <a:latin typeface="Rockwell"/>
                <a:ea typeface="Rockwell"/>
                <a:cs typeface="Rockwell"/>
                <a:sym typeface="Rockwell"/>
                <a:hlinkClick r:id="rId15">
                  <a:extLst>
                    <a:ext uri="{A12FA001-AC4F-418D-AE19-62706E023703}">
                      <ahyp:hlinkClr xmlns:ahyp="http://schemas.microsoft.com/office/drawing/2018/hyperlinkcolor" val="tx"/>
                    </a:ext>
                  </a:extLst>
                </a:hlinkClick>
              </a:rPr>
              <a:t>https://digdc.dclibrary.org/do/5a4fb481-be26-44bb-8bc4-077f3b28dfb3</a:t>
            </a:r>
            <a:endParaRPr sz="1200">
              <a:solidFill>
                <a:schemeClr val="dk1"/>
              </a:solidFill>
              <a:latin typeface="Rockwell"/>
              <a:ea typeface="Rockwell"/>
              <a:cs typeface="Rockwell"/>
              <a:sym typeface="Rockwell"/>
            </a:endParaRPr>
          </a:p>
          <a:p>
            <a:pPr marL="0" marR="0" lvl="0" indent="0" algn="l" rtl="0">
              <a:spcBef>
                <a:spcPts val="0"/>
              </a:spcBef>
              <a:spcAft>
                <a:spcPts val="0"/>
              </a:spcAft>
              <a:buNone/>
            </a:pPr>
            <a:r>
              <a:rPr lang="en-US" sz="1200">
                <a:solidFill>
                  <a:schemeClr val="dk1"/>
                </a:solidFill>
                <a:latin typeface="Rockwell"/>
                <a:ea typeface="Rockwell"/>
                <a:cs typeface="Rockwell"/>
                <a:sym typeface="Rockwell"/>
              </a:rPr>
              <a:t>JustNirvana. (2021, April 13). </a:t>
            </a:r>
            <a:r>
              <a:rPr lang="en-US" sz="1200" i="1">
                <a:solidFill>
                  <a:schemeClr val="dk1"/>
                </a:solidFill>
                <a:latin typeface="Rockwell"/>
                <a:ea typeface="Rockwell"/>
                <a:cs typeface="Rockwell"/>
                <a:sym typeface="Rockwell"/>
              </a:rPr>
              <a:t>Nirvana discussing ticket prices</a:t>
            </a:r>
            <a:r>
              <a:rPr lang="en-US" sz="1200">
                <a:solidFill>
                  <a:schemeClr val="dk1"/>
                </a:solidFill>
                <a:latin typeface="Rockwell"/>
                <a:ea typeface="Rockwell"/>
                <a:cs typeface="Rockwell"/>
                <a:sym typeface="Rockwell"/>
              </a:rPr>
              <a:t> [Video recording]. </a:t>
            </a:r>
            <a:r>
              <a:rPr lang="en-US" sz="1200" u="sng">
                <a:solidFill>
                  <a:schemeClr val="dk1"/>
                </a:solidFill>
                <a:latin typeface="Rockwell"/>
                <a:ea typeface="Rockwell"/>
                <a:cs typeface="Rockwell"/>
                <a:sym typeface="Rockwell"/>
                <a:hlinkClick r:id="rId16">
                  <a:extLst>
                    <a:ext uri="{A12FA001-AC4F-418D-AE19-62706E023703}">
                      <ahyp:hlinkClr xmlns:ahyp="http://schemas.microsoft.com/office/drawing/2018/hyperlinkcolor" val="tx"/>
                    </a:ext>
                  </a:extLst>
                </a:hlinkClick>
              </a:rPr>
              <a:t>https://www.youtube.com/watch?v=X29p13cAT1g</a:t>
            </a:r>
            <a:endParaRPr sz="1200">
              <a:solidFill>
                <a:schemeClr val="dk1"/>
              </a:solidFill>
              <a:latin typeface="Rockwell"/>
              <a:ea typeface="Rockwell"/>
              <a:cs typeface="Rockwell"/>
              <a:sym typeface="Rockwell"/>
            </a:endParaRPr>
          </a:p>
          <a:p>
            <a:pPr marL="0" marR="0" lvl="0" indent="0" algn="l" rtl="0">
              <a:spcBef>
                <a:spcPts val="0"/>
              </a:spcBef>
              <a:spcAft>
                <a:spcPts val="0"/>
              </a:spcAft>
              <a:buNone/>
            </a:pPr>
            <a:r>
              <a:rPr lang="en-US" sz="1200" i="1">
                <a:solidFill>
                  <a:schemeClr val="dk1"/>
                </a:solidFill>
                <a:latin typeface="Rockwell"/>
                <a:ea typeface="Rockwell"/>
                <a:cs typeface="Rockwell"/>
                <a:sym typeface="Rockwell"/>
              </a:rPr>
              <a:t>Local / Independent Music Initiative of Texas (LIMIT)—University Libraries—UNT</a:t>
            </a:r>
            <a:r>
              <a:rPr lang="en-US" sz="1200">
                <a:solidFill>
                  <a:schemeClr val="dk1"/>
                </a:solidFill>
                <a:latin typeface="Rockwell"/>
                <a:ea typeface="Rockwell"/>
                <a:cs typeface="Rockwell"/>
                <a:sym typeface="Rockwell"/>
              </a:rPr>
              <a:t>. (n.d.). Retrieved December 13, 2025, from </a:t>
            </a:r>
            <a:r>
              <a:rPr lang="en-US" sz="1200" u="sng">
                <a:solidFill>
                  <a:schemeClr val="dk1"/>
                </a:solidFill>
                <a:latin typeface="Rockwell"/>
                <a:ea typeface="Rockwell"/>
                <a:cs typeface="Rockwell"/>
                <a:sym typeface="Rockwell"/>
                <a:hlinkClick r:id="rId17">
                  <a:extLst>
                    <a:ext uri="{A12FA001-AC4F-418D-AE19-62706E023703}">
                      <ahyp:hlinkClr xmlns:ahyp="http://schemas.microsoft.com/office/drawing/2018/hyperlinkcolor" val="tx"/>
                    </a:ext>
                  </a:extLst>
                </a:hlinkClick>
              </a:rPr>
              <a:t>https://library.unt.edu/music/local-independent-music-initiative-texas-limit/</a:t>
            </a:r>
            <a:endParaRPr sz="1200">
              <a:solidFill>
                <a:schemeClr val="dk1"/>
              </a:solidFill>
              <a:latin typeface="Rockwell"/>
              <a:ea typeface="Rockwell"/>
              <a:cs typeface="Rockwell"/>
              <a:sym typeface="Rockwell"/>
            </a:endParaRPr>
          </a:p>
          <a:p>
            <a:pPr marL="0" marR="0" lvl="0" indent="0" algn="l" rtl="0">
              <a:spcBef>
                <a:spcPts val="0"/>
              </a:spcBef>
              <a:spcAft>
                <a:spcPts val="0"/>
              </a:spcAft>
              <a:buNone/>
            </a:pPr>
            <a:r>
              <a:rPr lang="en-US" sz="1200">
                <a:solidFill>
                  <a:schemeClr val="dk1"/>
                </a:solidFill>
                <a:latin typeface="Rockwell"/>
                <a:ea typeface="Rockwell"/>
                <a:cs typeface="Rockwell"/>
                <a:sym typeface="Rockwell"/>
              </a:rPr>
              <a:t>Lutz, C. A., Maharjan, T., &amp; Crawford, S. (2020). Going against the archival grain: Case studies of pop culture archives of a music scene, regional zines, and local beer. </a:t>
            </a:r>
            <a:r>
              <a:rPr lang="en-US" sz="1200" i="1">
                <a:solidFill>
                  <a:schemeClr val="dk1"/>
                </a:solidFill>
                <a:latin typeface="Rockwell"/>
                <a:ea typeface="Rockwell"/>
                <a:cs typeface="Rockwell"/>
                <a:sym typeface="Rockwell"/>
              </a:rPr>
              <a:t>Archives &amp; Records</a:t>
            </a:r>
            <a:r>
              <a:rPr lang="en-US" sz="1200">
                <a:solidFill>
                  <a:schemeClr val="dk1"/>
                </a:solidFill>
                <a:latin typeface="Rockwell"/>
                <a:ea typeface="Rockwell"/>
                <a:cs typeface="Rockwell"/>
                <a:sym typeface="Rockwell"/>
              </a:rPr>
              <a:t>, </a:t>
            </a:r>
            <a:r>
              <a:rPr lang="en-US" sz="1200" i="1">
                <a:solidFill>
                  <a:schemeClr val="dk1"/>
                </a:solidFill>
                <a:latin typeface="Rockwell"/>
                <a:ea typeface="Rockwell"/>
                <a:cs typeface="Rockwell"/>
                <a:sym typeface="Rockwell"/>
              </a:rPr>
              <a:t>41</a:t>
            </a:r>
            <a:r>
              <a:rPr lang="en-US" sz="1200">
                <a:solidFill>
                  <a:schemeClr val="dk1"/>
                </a:solidFill>
                <a:latin typeface="Rockwell"/>
                <a:ea typeface="Rockwell"/>
                <a:cs typeface="Rockwell"/>
                <a:sym typeface="Rockwell"/>
              </a:rPr>
              <a:t>(3), 254–273. (148164635). </a:t>
            </a:r>
            <a:r>
              <a:rPr lang="en-US" sz="1200" u="sng">
                <a:solidFill>
                  <a:schemeClr val="dk1"/>
                </a:solidFill>
                <a:latin typeface="Rockwell"/>
                <a:ea typeface="Rockwell"/>
                <a:cs typeface="Rockwell"/>
                <a:sym typeface="Rockwell"/>
                <a:hlinkClick r:id="rId18">
                  <a:extLst>
                    <a:ext uri="{A12FA001-AC4F-418D-AE19-62706E023703}">
                      <ahyp:hlinkClr xmlns:ahyp="http://schemas.microsoft.com/office/drawing/2018/hyperlinkcolor" val="tx"/>
                    </a:ext>
                  </a:extLst>
                </a:hlinkClick>
              </a:rPr>
              <a:t>https://doi.org/10.1080/23257962.2020.1810005</a:t>
            </a:r>
            <a:endParaRPr sz="1200">
              <a:solidFill>
                <a:schemeClr val="dk1"/>
              </a:solidFill>
              <a:latin typeface="Rockwell"/>
              <a:ea typeface="Rockwell"/>
              <a:cs typeface="Rockwell"/>
              <a:sym typeface="Rockwell"/>
            </a:endParaRPr>
          </a:p>
          <a:p>
            <a:pPr marL="0" marR="0" lvl="0" indent="0" algn="l" rtl="0">
              <a:spcBef>
                <a:spcPts val="0"/>
              </a:spcBef>
              <a:spcAft>
                <a:spcPts val="0"/>
              </a:spcAft>
              <a:buNone/>
            </a:pPr>
            <a:r>
              <a:rPr lang="en-US" sz="1200">
                <a:solidFill>
                  <a:schemeClr val="dk1"/>
                </a:solidFill>
                <a:latin typeface="Rockwell"/>
                <a:ea typeface="Rockwell"/>
                <a:cs typeface="Rockwell"/>
                <a:sym typeface="Rockwell"/>
              </a:rPr>
              <a:t>Mattock, L. K., &amp; Bettine, A. M. (2023). Situating Community Archives Along the Continuum of Community-Engaged Archival Praxis: Autonomy, Independence, and the Archival Impulse. </a:t>
            </a:r>
            <a:r>
              <a:rPr lang="en-US" sz="1200" i="1">
                <a:solidFill>
                  <a:schemeClr val="dk1"/>
                </a:solidFill>
                <a:latin typeface="Rockwell"/>
                <a:ea typeface="Rockwell"/>
                <a:cs typeface="Rockwell"/>
                <a:sym typeface="Rockwell"/>
              </a:rPr>
              <a:t>Archival Issues: Journal of the Midwest Archives Conference</a:t>
            </a:r>
            <a:r>
              <a:rPr lang="en-US" sz="1200">
                <a:solidFill>
                  <a:schemeClr val="dk1"/>
                </a:solidFill>
                <a:latin typeface="Rockwell"/>
                <a:ea typeface="Rockwell"/>
                <a:cs typeface="Rockwell"/>
                <a:sym typeface="Rockwell"/>
              </a:rPr>
              <a:t>, </a:t>
            </a:r>
            <a:r>
              <a:rPr lang="en-US" sz="1200" i="1">
                <a:solidFill>
                  <a:schemeClr val="dk1"/>
                </a:solidFill>
                <a:latin typeface="Rockwell"/>
                <a:ea typeface="Rockwell"/>
                <a:cs typeface="Rockwell"/>
                <a:sym typeface="Rockwell"/>
              </a:rPr>
              <a:t>42</a:t>
            </a:r>
            <a:r>
              <a:rPr lang="en-US" sz="1200">
                <a:solidFill>
                  <a:schemeClr val="dk1"/>
                </a:solidFill>
                <a:latin typeface="Rockwell"/>
                <a:ea typeface="Rockwell"/>
                <a:cs typeface="Rockwell"/>
                <a:sym typeface="Rockwell"/>
              </a:rPr>
              <a:t>(1), 47–70. </a:t>
            </a:r>
            <a:r>
              <a:rPr lang="en-US" sz="1200" u="sng">
                <a:solidFill>
                  <a:schemeClr val="dk1"/>
                </a:solidFill>
                <a:latin typeface="Rockwell"/>
                <a:ea typeface="Rockwell"/>
                <a:cs typeface="Rockwell"/>
                <a:sym typeface="Rockwell"/>
                <a:hlinkClick r:id="rId19">
                  <a:extLst>
                    <a:ext uri="{A12FA001-AC4F-418D-AE19-62706E023703}">
                      <ahyp:hlinkClr xmlns:ahyp="http://schemas.microsoft.com/office/drawing/2018/hyperlinkcolor" val="tx"/>
                    </a:ext>
                  </a:extLst>
                </a:hlinkClick>
              </a:rPr>
              <a:t>https://doi.org/10.31274/archivalissues.16294</a:t>
            </a:r>
            <a:endParaRPr sz="1200">
              <a:solidFill>
                <a:schemeClr val="dk1"/>
              </a:solidFill>
              <a:latin typeface="Rockwell"/>
              <a:ea typeface="Rockwell"/>
              <a:cs typeface="Rockwell"/>
              <a:sym typeface="Rockwell"/>
            </a:endParaRPr>
          </a:p>
          <a:p>
            <a:pPr marL="0" marR="0" lvl="0" indent="0" algn="l" rtl="0">
              <a:spcBef>
                <a:spcPts val="0"/>
              </a:spcBef>
              <a:spcAft>
                <a:spcPts val="0"/>
              </a:spcAft>
              <a:buNone/>
            </a:pPr>
            <a:endParaRPr sz="1200">
              <a:solidFill>
                <a:schemeClr val="dk1"/>
              </a:solidFill>
              <a:latin typeface="Rockwell"/>
              <a:ea typeface="Rockwell"/>
              <a:cs typeface="Rockwell"/>
              <a:sym typeface="Rockwell"/>
            </a:endParaRPr>
          </a:p>
          <a:p>
            <a:pPr marL="0" marR="0" lvl="0" indent="0" algn="l" rtl="0">
              <a:spcBef>
                <a:spcPts val="0"/>
              </a:spcBef>
              <a:spcAft>
                <a:spcPts val="0"/>
              </a:spcAft>
              <a:buNone/>
            </a:pPr>
            <a:endParaRPr sz="1200">
              <a:solidFill>
                <a:schemeClr val="dk1"/>
              </a:solidFill>
              <a:latin typeface="Rockwell"/>
              <a:ea typeface="Rockwell"/>
              <a:cs typeface="Rockwell"/>
              <a:sym typeface="Rockwe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17"/>
          <p:cNvSpPr txBox="1">
            <a:spLocks noGrp="1"/>
          </p:cNvSpPr>
          <p:nvPr>
            <p:ph type="title"/>
          </p:nvPr>
        </p:nvSpPr>
        <p:spPr>
          <a:xfrm>
            <a:off x="144025" y="153150"/>
            <a:ext cx="9549300" cy="6012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SzPct val="100000"/>
              <a:buFont typeface="Rockwell"/>
              <a:buNone/>
            </a:pPr>
            <a:r>
              <a:rPr lang="en-US"/>
              <a:t>WORKS CITED (CONTINUED)</a:t>
            </a:r>
            <a:endParaRPr/>
          </a:p>
        </p:txBody>
      </p:sp>
      <p:sp>
        <p:nvSpPr>
          <p:cNvPr id="367" name="Google Shape;367;p17"/>
          <p:cNvSpPr txBox="1"/>
          <p:nvPr/>
        </p:nvSpPr>
        <p:spPr>
          <a:xfrm>
            <a:off x="144018" y="754380"/>
            <a:ext cx="11903964" cy="26776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Rockwell"/>
                <a:ea typeface="Rockwell"/>
                <a:cs typeface="Rockwell"/>
                <a:sym typeface="Rockwell"/>
              </a:rPr>
              <a:t>Outhier, S. (2024). I’d Do Anything for Love: Engaging Local Music Communities to Preserve Texas Music. </a:t>
            </a:r>
            <a:r>
              <a:rPr lang="en-US" sz="1200" i="1">
                <a:solidFill>
                  <a:schemeClr val="dk1"/>
                </a:solidFill>
                <a:latin typeface="Rockwell"/>
                <a:ea typeface="Rockwell"/>
                <a:cs typeface="Rockwell"/>
                <a:sym typeface="Rockwell"/>
              </a:rPr>
              <a:t>Music Reference Services Quarterly</a:t>
            </a:r>
            <a:r>
              <a:rPr lang="en-US" sz="1200">
                <a:solidFill>
                  <a:schemeClr val="dk1"/>
                </a:solidFill>
                <a:latin typeface="Rockwell"/>
                <a:ea typeface="Rockwell"/>
                <a:cs typeface="Rockwell"/>
                <a:sym typeface="Rockwell"/>
              </a:rPr>
              <a:t>, </a:t>
            </a:r>
            <a:r>
              <a:rPr lang="en-US" sz="1200" i="1">
                <a:solidFill>
                  <a:schemeClr val="dk1"/>
                </a:solidFill>
                <a:latin typeface="Rockwell"/>
                <a:ea typeface="Rockwell"/>
                <a:cs typeface="Rockwell"/>
                <a:sym typeface="Rockwell"/>
              </a:rPr>
              <a:t>27</a:t>
            </a:r>
            <a:r>
              <a:rPr lang="en-US" sz="1200">
                <a:solidFill>
                  <a:schemeClr val="dk1"/>
                </a:solidFill>
                <a:latin typeface="Rockwell"/>
                <a:ea typeface="Rockwell"/>
                <a:cs typeface="Rockwell"/>
                <a:sym typeface="Rockwell"/>
              </a:rPr>
              <a:t>(2), 73–90. (176495036). </a:t>
            </a:r>
            <a:r>
              <a:rPr lang="en-US" sz="1200" u="sng">
                <a:solidFill>
                  <a:schemeClr val="dk1"/>
                </a:solidFill>
                <a:latin typeface="Rockwell"/>
                <a:ea typeface="Rockwell"/>
                <a:cs typeface="Rockwell"/>
                <a:sym typeface="Rockwell"/>
                <a:hlinkClick r:id="rId3">
                  <a:extLst>
                    <a:ext uri="{A12FA001-AC4F-418D-AE19-62706E023703}">
                      <ahyp:hlinkClr xmlns:ahyp="http://schemas.microsoft.com/office/drawing/2018/hyperlinkcolor" val="tx"/>
                    </a:ext>
                  </a:extLst>
                </a:hlinkClick>
              </a:rPr>
              <a:t>https://doi.org/10.1080/10588167.2024.2306082</a:t>
            </a:r>
            <a:endParaRPr sz="1200">
              <a:solidFill>
                <a:schemeClr val="dk1"/>
              </a:solidFill>
              <a:latin typeface="Rockwell"/>
              <a:ea typeface="Rockwell"/>
              <a:cs typeface="Rockwell"/>
              <a:sym typeface="Rockwell"/>
            </a:endParaRPr>
          </a:p>
          <a:p>
            <a:pPr marL="0" marR="0" lvl="0" indent="0" algn="l" rtl="0">
              <a:spcBef>
                <a:spcPts val="0"/>
              </a:spcBef>
              <a:spcAft>
                <a:spcPts val="0"/>
              </a:spcAft>
              <a:buNone/>
            </a:pPr>
            <a:r>
              <a:rPr lang="en-US" sz="1200" i="1">
                <a:solidFill>
                  <a:schemeClr val="dk1"/>
                </a:solidFill>
                <a:latin typeface="Rockwell"/>
                <a:ea typeface="Rockwell"/>
                <a:cs typeface="Rockwell"/>
                <a:sym typeface="Rockwell"/>
              </a:rPr>
              <a:t>Overview of Collections in The People’s Archive | District of Columbia Public Library</a:t>
            </a:r>
            <a:r>
              <a:rPr lang="en-US" sz="1200">
                <a:solidFill>
                  <a:schemeClr val="dk1"/>
                </a:solidFill>
                <a:latin typeface="Rockwell"/>
                <a:ea typeface="Rockwell"/>
                <a:cs typeface="Rockwell"/>
                <a:sym typeface="Rockwell"/>
              </a:rPr>
              <a:t>. (n.d.). Retrieved December 13, 2025, from </a:t>
            </a:r>
            <a:r>
              <a:rPr lang="en-US" sz="1200" u="sng">
                <a:solidFill>
                  <a:schemeClr val="dk1"/>
                </a:solidFill>
                <a:latin typeface="Rockwell"/>
                <a:ea typeface="Rockwell"/>
                <a:cs typeface="Rockwell"/>
                <a:sym typeface="Rockwell"/>
                <a:hlinkClick r:id="rId4">
                  <a:extLst>
                    <a:ext uri="{A12FA001-AC4F-418D-AE19-62706E023703}">
                      <ahyp:hlinkClr xmlns:ahyp="http://schemas.microsoft.com/office/drawing/2018/hyperlinkcolor" val="tx"/>
                    </a:ext>
                  </a:extLst>
                </a:hlinkClick>
              </a:rPr>
              <a:t>https://www.dclibrary.org/research-learn/overview-collections-peoples-archive</a:t>
            </a:r>
            <a:endParaRPr sz="1200">
              <a:solidFill>
                <a:schemeClr val="dk1"/>
              </a:solidFill>
              <a:latin typeface="Rockwell"/>
              <a:ea typeface="Rockwell"/>
              <a:cs typeface="Rockwell"/>
              <a:sym typeface="Rockwell"/>
            </a:endParaRPr>
          </a:p>
          <a:p>
            <a:pPr marL="0" marR="0" lvl="0" indent="0" algn="l" rtl="0">
              <a:spcBef>
                <a:spcPts val="0"/>
              </a:spcBef>
              <a:spcAft>
                <a:spcPts val="0"/>
              </a:spcAft>
              <a:buNone/>
            </a:pPr>
            <a:r>
              <a:rPr lang="en-US" sz="1200">
                <a:solidFill>
                  <a:schemeClr val="dk1"/>
                </a:solidFill>
                <a:latin typeface="Rockwell"/>
                <a:ea typeface="Rockwell"/>
                <a:cs typeface="Rockwell"/>
                <a:sym typeface="Rockwell"/>
              </a:rPr>
              <a:t>Péter Bodnár. (2015, March 31). </a:t>
            </a:r>
            <a:r>
              <a:rPr lang="en-US" sz="1200" i="1">
                <a:solidFill>
                  <a:schemeClr val="dk1"/>
                </a:solidFill>
                <a:latin typeface="Rockwell"/>
                <a:ea typeface="Rockwell"/>
                <a:cs typeface="Rockwell"/>
                <a:sym typeface="Rockwell"/>
              </a:rPr>
              <a:t>Touché Amoré—Just Exist (lyrics)</a:t>
            </a:r>
            <a:r>
              <a:rPr lang="en-US" sz="1200">
                <a:solidFill>
                  <a:schemeClr val="dk1"/>
                </a:solidFill>
                <a:latin typeface="Rockwell"/>
                <a:ea typeface="Rockwell"/>
                <a:cs typeface="Rockwell"/>
                <a:sym typeface="Rockwell"/>
              </a:rPr>
              <a:t> [Video recording]. </a:t>
            </a:r>
            <a:r>
              <a:rPr lang="en-US" sz="1200" u="sng">
                <a:solidFill>
                  <a:schemeClr val="dk1"/>
                </a:solidFill>
                <a:latin typeface="Rockwell"/>
                <a:ea typeface="Rockwell"/>
                <a:cs typeface="Rockwell"/>
                <a:sym typeface="Rockwell"/>
                <a:hlinkClick r:id="rId5">
                  <a:extLst>
                    <a:ext uri="{A12FA001-AC4F-418D-AE19-62706E023703}">
                      <ahyp:hlinkClr xmlns:ahyp="http://schemas.microsoft.com/office/drawing/2018/hyperlinkcolor" val="tx"/>
                    </a:ext>
                  </a:extLst>
                </a:hlinkClick>
              </a:rPr>
              <a:t>https://www.youtube.com/watch?v=-MEq0AI1DhU</a:t>
            </a:r>
            <a:endParaRPr sz="1200">
              <a:solidFill>
                <a:schemeClr val="dk1"/>
              </a:solidFill>
              <a:latin typeface="Rockwell"/>
              <a:ea typeface="Rockwell"/>
              <a:cs typeface="Rockwell"/>
              <a:sym typeface="Rockwell"/>
            </a:endParaRPr>
          </a:p>
          <a:p>
            <a:pPr marL="0" marR="0" lvl="0" indent="0" algn="l" rtl="0">
              <a:spcBef>
                <a:spcPts val="0"/>
              </a:spcBef>
              <a:spcAft>
                <a:spcPts val="0"/>
              </a:spcAft>
              <a:buNone/>
            </a:pPr>
            <a:r>
              <a:rPr lang="en-US" sz="1200" i="1">
                <a:solidFill>
                  <a:schemeClr val="dk1"/>
                </a:solidFill>
                <a:latin typeface="Rockwell"/>
                <a:ea typeface="Rockwell"/>
                <a:cs typeface="Rockwell"/>
                <a:sym typeface="Rockwell"/>
              </a:rPr>
              <a:t>Punk Pedagogy</a:t>
            </a:r>
            <a:r>
              <a:rPr lang="en-US" sz="1200">
                <a:solidFill>
                  <a:schemeClr val="dk1"/>
                </a:solidFill>
                <a:latin typeface="Rockwell"/>
                <a:ea typeface="Rockwell"/>
                <a:cs typeface="Rockwell"/>
                <a:sym typeface="Rockwell"/>
              </a:rPr>
              <a:t>. (n.d.). Punk Pedagogy. Retrieved December 4, 2025, from </a:t>
            </a:r>
            <a:r>
              <a:rPr lang="en-US" sz="1200" u="sng">
                <a:solidFill>
                  <a:schemeClr val="dk1"/>
                </a:solidFill>
                <a:latin typeface="Rockwell"/>
                <a:ea typeface="Rockwell"/>
                <a:cs typeface="Rockwell"/>
                <a:sym typeface="Rockwell"/>
                <a:hlinkClick r:id="rId6">
                  <a:extLst>
                    <a:ext uri="{A12FA001-AC4F-418D-AE19-62706E023703}">
                      <ahyp:hlinkClr xmlns:ahyp="http://schemas.microsoft.com/office/drawing/2018/hyperlinkcolor" val="tx"/>
                    </a:ext>
                  </a:extLst>
                </a:hlinkClick>
              </a:rPr>
              <a:t>https://punkpedagogy.com/</a:t>
            </a:r>
            <a:endParaRPr sz="1200">
              <a:solidFill>
                <a:schemeClr val="dk1"/>
              </a:solidFill>
              <a:latin typeface="Rockwell"/>
              <a:ea typeface="Rockwell"/>
              <a:cs typeface="Rockwell"/>
              <a:sym typeface="Rockwell"/>
            </a:endParaRPr>
          </a:p>
          <a:p>
            <a:pPr marL="0" marR="0" lvl="0" indent="0" algn="l" rtl="0">
              <a:spcBef>
                <a:spcPts val="0"/>
              </a:spcBef>
              <a:spcAft>
                <a:spcPts val="0"/>
              </a:spcAft>
              <a:buNone/>
            </a:pPr>
            <a:r>
              <a:rPr lang="en-US" sz="1200" i="1">
                <a:solidFill>
                  <a:schemeClr val="dk1"/>
                </a:solidFill>
                <a:latin typeface="Rockwell"/>
                <a:ea typeface="Rockwell"/>
                <a:cs typeface="Rockwell"/>
                <a:sym typeface="Rockwell"/>
              </a:rPr>
              <a:t>Show Wrangling Guideline | Archive of Our Own</a:t>
            </a:r>
            <a:r>
              <a:rPr lang="en-US" sz="1200">
                <a:solidFill>
                  <a:schemeClr val="dk1"/>
                </a:solidFill>
                <a:latin typeface="Rockwell"/>
                <a:ea typeface="Rockwell"/>
                <a:cs typeface="Rockwell"/>
                <a:sym typeface="Rockwell"/>
              </a:rPr>
              <a:t>. (n.d.). Retrieved December 13, 2025, from </a:t>
            </a:r>
            <a:r>
              <a:rPr lang="en-US" sz="1200" u="sng">
                <a:solidFill>
                  <a:schemeClr val="dk1"/>
                </a:solidFill>
                <a:latin typeface="Rockwell"/>
                <a:ea typeface="Rockwell"/>
                <a:cs typeface="Rockwell"/>
                <a:sym typeface="Rockwell"/>
                <a:hlinkClick r:id="rId7">
                  <a:extLst>
                    <a:ext uri="{A12FA001-AC4F-418D-AE19-62706E023703}">
                      <ahyp:hlinkClr xmlns:ahyp="http://schemas.microsoft.com/office/drawing/2018/hyperlinkcolor" val="tx"/>
                    </a:ext>
                  </a:extLst>
                </a:hlinkClick>
              </a:rPr>
              <a:t>https://archiveofourown.org/wrangling_guidelines/2</a:t>
            </a:r>
            <a:endParaRPr sz="1200">
              <a:solidFill>
                <a:schemeClr val="dk1"/>
              </a:solidFill>
              <a:latin typeface="Rockwell"/>
              <a:ea typeface="Rockwell"/>
              <a:cs typeface="Rockwell"/>
              <a:sym typeface="Rockwell"/>
            </a:endParaRPr>
          </a:p>
          <a:p>
            <a:pPr marL="0" marR="0" lvl="0" indent="0" algn="l" rtl="0">
              <a:spcBef>
                <a:spcPts val="0"/>
              </a:spcBef>
              <a:spcAft>
                <a:spcPts val="0"/>
              </a:spcAft>
              <a:buNone/>
            </a:pPr>
            <a:r>
              <a:rPr lang="en-US" sz="1200" i="1">
                <a:solidFill>
                  <a:schemeClr val="dk1"/>
                </a:solidFill>
                <a:latin typeface="Rockwell"/>
                <a:ea typeface="Rockwell"/>
                <a:cs typeface="Rockwell"/>
                <a:sym typeface="Rockwell"/>
              </a:rPr>
              <a:t>THE NORTHWEST MUSIC ARCHIVES | THE NORTHWEST MUSIC ARCHIVES captures and presents data about our regional history of recorded music. Our team documents audio recordings …</a:t>
            </a:r>
            <a:r>
              <a:rPr lang="en-US" sz="1200">
                <a:solidFill>
                  <a:schemeClr val="dk1"/>
                </a:solidFill>
                <a:latin typeface="Rockwell"/>
                <a:ea typeface="Rockwell"/>
                <a:cs typeface="Rockwell"/>
                <a:sym typeface="Rockwell"/>
              </a:rPr>
              <a:t>. (n.d.). Retrieved December 13, 2025, from </a:t>
            </a:r>
            <a:r>
              <a:rPr lang="en-US" sz="1200" u="sng">
                <a:solidFill>
                  <a:schemeClr val="dk1"/>
                </a:solidFill>
                <a:latin typeface="Rockwell"/>
                <a:ea typeface="Rockwell"/>
                <a:cs typeface="Rockwell"/>
                <a:sym typeface="Rockwell"/>
                <a:hlinkClick r:id="rId8">
                  <a:extLst>
                    <a:ext uri="{A12FA001-AC4F-418D-AE19-62706E023703}">
                      <ahyp:hlinkClr xmlns:ahyp="http://schemas.microsoft.com/office/drawing/2018/hyperlinkcolor" val="tx"/>
                    </a:ext>
                  </a:extLst>
                </a:hlinkClick>
              </a:rPr>
              <a:t>https://nwmusicarchives.com/</a:t>
            </a:r>
            <a:endParaRPr sz="1200">
              <a:solidFill>
                <a:schemeClr val="dk1"/>
              </a:solidFill>
              <a:latin typeface="Rockwell"/>
              <a:ea typeface="Rockwell"/>
              <a:cs typeface="Rockwell"/>
              <a:sym typeface="Rockwell"/>
            </a:endParaRPr>
          </a:p>
          <a:p>
            <a:pPr marL="0" marR="0" lvl="0" indent="0" algn="l" rtl="0">
              <a:spcBef>
                <a:spcPts val="0"/>
              </a:spcBef>
              <a:spcAft>
                <a:spcPts val="0"/>
              </a:spcAft>
              <a:buNone/>
            </a:pPr>
            <a:r>
              <a:rPr lang="en-US" sz="1200">
                <a:solidFill>
                  <a:schemeClr val="dk1"/>
                </a:solidFill>
                <a:latin typeface="Rockwell"/>
                <a:ea typeface="Rockwell"/>
                <a:cs typeface="Rockwell"/>
                <a:sym typeface="Rockwell"/>
              </a:rPr>
              <a:t>Zavala, J., Migoni, A. A., Caswell, M., Geraci, N., &amp; Cifor, M. (2017). ‘A process where we’re all at the table’: Community archives challenging dominant modes of archival practice. </a:t>
            </a:r>
            <a:r>
              <a:rPr lang="en-US" sz="1200" i="1">
                <a:solidFill>
                  <a:schemeClr val="dk1"/>
                </a:solidFill>
                <a:latin typeface="Rockwell"/>
                <a:ea typeface="Rockwell"/>
                <a:cs typeface="Rockwell"/>
                <a:sym typeface="Rockwell"/>
              </a:rPr>
              <a:t>Archives &amp; Manuscripts</a:t>
            </a:r>
            <a:r>
              <a:rPr lang="en-US" sz="1200">
                <a:solidFill>
                  <a:schemeClr val="dk1"/>
                </a:solidFill>
                <a:latin typeface="Rockwell"/>
                <a:ea typeface="Rockwell"/>
                <a:cs typeface="Rockwell"/>
                <a:sym typeface="Rockwell"/>
              </a:rPr>
              <a:t>, </a:t>
            </a:r>
            <a:r>
              <a:rPr lang="en-US" sz="1200" i="1">
                <a:solidFill>
                  <a:schemeClr val="dk1"/>
                </a:solidFill>
                <a:latin typeface="Rockwell"/>
                <a:ea typeface="Rockwell"/>
                <a:cs typeface="Rockwell"/>
                <a:sym typeface="Rockwell"/>
              </a:rPr>
              <a:t>45</a:t>
            </a:r>
            <a:r>
              <a:rPr lang="en-US" sz="1200">
                <a:solidFill>
                  <a:schemeClr val="dk1"/>
                </a:solidFill>
                <a:latin typeface="Rockwell"/>
                <a:ea typeface="Rockwell"/>
                <a:cs typeface="Rockwell"/>
                <a:sym typeface="Rockwell"/>
              </a:rPr>
              <a:t>(3), 202–215. </a:t>
            </a:r>
            <a:r>
              <a:rPr lang="en-US" sz="1200" u="sng">
                <a:solidFill>
                  <a:schemeClr val="dk1"/>
                </a:solidFill>
                <a:latin typeface="Rockwell"/>
                <a:ea typeface="Rockwell"/>
                <a:cs typeface="Rockwell"/>
                <a:sym typeface="Rockwell"/>
                <a:hlinkClick r:id="rId9">
                  <a:extLst>
                    <a:ext uri="{A12FA001-AC4F-418D-AE19-62706E023703}">
                      <ahyp:hlinkClr xmlns:ahyp="http://schemas.microsoft.com/office/drawing/2018/hyperlinkcolor" val="tx"/>
                    </a:ext>
                  </a:extLst>
                </a:hlinkClick>
              </a:rPr>
              <a:t>https://doi.org/10.1080/01576895.2017.1377088</a:t>
            </a:r>
            <a:endParaRPr sz="1200">
              <a:solidFill>
                <a:schemeClr val="dk1"/>
              </a:solidFill>
              <a:latin typeface="Rockwell"/>
              <a:ea typeface="Rockwell"/>
              <a:cs typeface="Rockwell"/>
              <a:sym typeface="Rockwell"/>
            </a:endParaRPr>
          </a:p>
          <a:p>
            <a:pPr marL="0" marR="0" lvl="0" indent="0" algn="l" rtl="0">
              <a:spcBef>
                <a:spcPts val="0"/>
              </a:spcBef>
              <a:spcAft>
                <a:spcPts val="0"/>
              </a:spcAft>
              <a:buNone/>
            </a:pPr>
            <a:r>
              <a:rPr lang="en-US" sz="1200" i="1">
                <a:solidFill>
                  <a:schemeClr val="dk1"/>
                </a:solidFill>
                <a:latin typeface="Rockwell"/>
                <a:ea typeface="Rockwell"/>
                <a:cs typeface="Rockwell"/>
                <a:sym typeface="Rockwell"/>
              </a:rPr>
              <a:t>Zine Subject Thesaurus | Anchor Archive Zine Library</a:t>
            </a:r>
            <a:r>
              <a:rPr lang="en-US" sz="1200">
                <a:solidFill>
                  <a:schemeClr val="dk1"/>
                </a:solidFill>
                <a:latin typeface="Rockwell"/>
                <a:ea typeface="Rockwell"/>
                <a:cs typeface="Rockwell"/>
                <a:sym typeface="Rockwell"/>
              </a:rPr>
              <a:t>. (n.d.). Retrieved October 28, 2025, from </a:t>
            </a:r>
            <a:r>
              <a:rPr lang="en-US" sz="1200" u="sng">
                <a:solidFill>
                  <a:schemeClr val="dk1"/>
                </a:solidFill>
                <a:latin typeface="Rockwell"/>
                <a:ea typeface="Rockwell"/>
                <a:cs typeface="Rockwell"/>
                <a:sym typeface="Rockwell"/>
                <a:hlinkClick r:id="rId10">
                  <a:extLst>
                    <a:ext uri="{A12FA001-AC4F-418D-AE19-62706E023703}">
                      <ahyp:hlinkClr xmlns:ahyp="http://schemas.microsoft.com/office/drawing/2018/hyperlinkcolor" val="tx"/>
                    </a:ext>
                  </a:extLst>
                </a:hlinkClick>
              </a:rPr>
              <a:t>https://anchorarchive.org/index.php/subject-thesaurus</a:t>
            </a:r>
            <a:endParaRPr sz="1200">
              <a:solidFill>
                <a:schemeClr val="dk1"/>
              </a:solidFill>
              <a:latin typeface="Rockwell"/>
              <a:ea typeface="Rockwell"/>
              <a:cs typeface="Rockwell"/>
              <a:sym typeface="Rockwell"/>
            </a:endParaRPr>
          </a:p>
          <a:p>
            <a:pPr marL="0" marR="0" lvl="0" indent="0" algn="l" rtl="0">
              <a:spcBef>
                <a:spcPts val="0"/>
              </a:spcBef>
              <a:spcAft>
                <a:spcPts val="0"/>
              </a:spcAft>
              <a:buNone/>
            </a:pPr>
            <a:r>
              <a:rPr lang="en-US" sz="1200" i="1">
                <a:solidFill>
                  <a:schemeClr val="dk1"/>
                </a:solidFill>
                <a:latin typeface="Rockwell"/>
                <a:ea typeface="Rockwell"/>
                <a:cs typeface="Rockwell"/>
                <a:sym typeface="Rockwell"/>
              </a:rPr>
              <a:t>Zinelibraries.info | sharing zine library love and expertise</a:t>
            </a:r>
            <a:r>
              <a:rPr lang="en-US" sz="1200">
                <a:solidFill>
                  <a:schemeClr val="dk1"/>
                </a:solidFill>
                <a:latin typeface="Rockwell"/>
                <a:ea typeface="Rockwell"/>
                <a:cs typeface="Rockwell"/>
                <a:sym typeface="Rockwell"/>
              </a:rPr>
              <a:t>. (n.d.). Retrieved December 4, 2025, from </a:t>
            </a:r>
            <a:r>
              <a:rPr lang="en-US" sz="1200" u="sng">
                <a:solidFill>
                  <a:schemeClr val="dk1"/>
                </a:solidFill>
                <a:latin typeface="Rockwell"/>
                <a:ea typeface="Rockwell"/>
                <a:cs typeface="Rockwell"/>
                <a:sym typeface="Rockwell"/>
                <a:hlinkClick r:id="rId11">
                  <a:extLst>
                    <a:ext uri="{A12FA001-AC4F-418D-AE19-62706E023703}">
                      <ahyp:hlinkClr xmlns:ahyp="http://schemas.microsoft.com/office/drawing/2018/hyperlinkcolor" val="tx"/>
                    </a:ext>
                  </a:extLst>
                </a:hlinkClick>
              </a:rPr>
              <a:t>https://www.zinelibraries.info/</a:t>
            </a:r>
            <a:endParaRPr sz="1200">
              <a:solidFill>
                <a:schemeClr val="dk1"/>
              </a:solidFill>
              <a:latin typeface="Rockwell"/>
              <a:ea typeface="Rockwell"/>
              <a:cs typeface="Rockwell"/>
              <a:sym typeface="Rockwell"/>
            </a:endParaRPr>
          </a:p>
          <a:p>
            <a:pPr marL="0" marR="0" lvl="0" indent="0" algn="l" rtl="0">
              <a:spcBef>
                <a:spcPts val="0"/>
              </a:spcBef>
              <a:spcAft>
                <a:spcPts val="0"/>
              </a:spcAft>
              <a:buNone/>
            </a:pPr>
            <a:endParaRPr sz="1200">
              <a:solidFill>
                <a:schemeClr val="dk1"/>
              </a:solidFill>
              <a:latin typeface="Rockwell"/>
              <a:ea typeface="Rockwell"/>
              <a:cs typeface="Rockwell"/>
              <a:sym typeface="Rockwell"/>
            </a:endParaRPr>
          </a:p>
        </p:txBody>
      </p:sp>
      <p:sp>
        <p:nvSpPr>
          <p:cNvPr id="368" name="Google Shape;368;p17"/>
          <p:cNvSpPr txBox="1"/>
          <p:nvPr/>
        </p:nvSpPr>
        <p:spPr>
          <a:xfrm>
            <a:off x="0" y="6550223"/>
            <a:ext cx="1016127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Rockwell"/>
                <a:ea typeface="Rockwell"/>
                <a:cs typeface="Rockwell"/>
                <a:sym typeface="Rockwell"/>
              </a:rPr>
              <a:t>Unless otherwise specified photos and BigHeavyWorld collection materials are attributed to Lauren Posklensky</a:t>
            </a:r>
            <a:endParaRPr sz="1400">
              <a:solidFill>
                <a:schemeClr val="dk1"/>
              </a:solidFill>
              <a:latin typeface="Rockwell"/>
              <a:ea typeface="Rockwell"/>
              <a:cs typeface="Rockwell"/>
              <a:sym typeface="Rockwe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9"/>
        <p:cNvGrpSpPr/>
        <p:nvPr/>
      </p:nvGrpSpPr>
      <p:grpSpPr>
        <a:xfrm>
          <a:off x="0" y="0"/>
          <a:ext cx="0" cy="0"/>
          <a:chOff x="0" y="0"/>
          <a:chExt cx="0" cy="0"/>
        </a:xfrm>
      </p:grpSpPr>
      <p:sp>
        <p:nvSpPr>
          <p:cNvPr id="120" name="Google Shape;120;p2"/>
          <p:cNvSpPr/>
          <p:nvPr/>
        </p:nvSpPr>
        <p:spPr>
          <a:xfrm>
            <a:off x="920834" y="1346946"/>
            <a:ext cx="10222992" cy="80683"/>
          </a:xfrm>
          <a:prstGeom prst="rect">
            <a:avLst/>
          </a:prstGeom>
          <a:blipFill rotWithShape="1">
            <a:blip r:embed="rId3">
              <a:alphaModFix amt="85000"/>
            </a:blip>
            <a:tile tx="0" ty="-762000" sx="92000" sy="89000" flip="xy" algn="ctr"/>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sp>
        <p:nvSpPr>
          <p:cNvPr id="121" name="Google Shape;121;p2"/>
          <p:cNvSpPr/>
          <p:nvPr/>
        </p:nvSpPr>
        <p:spPr>
          <a:xfrm>
            <a:off x="920834" y="4299696"/>
            <a:ext cx="10222992" cy="80683"/>
          </a:xfrm>
          <a:prstGeom prst="rect">
            <a:avLst/>
          </a:prstGeom>
          <a:blipFill rotWithShape="1">
            <a:blip r:embed="rId3">
              <a:alphaModFix amt="85000"/>
            </a:blip>
            <a:tile tx="0" ty="-717550" sx="92000" sy="89000" flip="xy" algn="ctr"/>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sp>
        <p:nvSpPr>
          <p:cNvPr id="122" name="Google Shape;122;p2"/>
          <p:cNvSpPr/>
          <p:nvPr/>
        </p:nvSpPr>
        <p:spPr>
          <a:xfrm>
            <a:off x="920834" y="1484779"/>
            <a:ext cx="10222992" cy="2743200"/>
          </a:xfrm>
          <a:prstGeom prst="rect">
            <a:avLst/>
          </a:prstGeom>
          <a:blipFill rotWithShape="1">
            <a:blip r:embed="rId3">
              <a:alphaModFix amt="85000"/>
            </a:blip>
            <a:tile tx="0" ty="-704850" sx="92000" sy="89000" flip="xy" algn="ctr"/>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grpSp>
        <p:nvGrpSpPr>
          <p:cNvPr id="123" name="Google Shape;123;p2"/>
          <p:cNvGrpSpPr/>
          <p:nvPr/>
        </p:nvGrpSpPr>
        <p:grpSpPr>
          <a:xfrm>
            <a:off x="9649215" y="4068923"/>
            <a:ext cx="1080904" cy="1080902"/>
            <a:chOff x="9685338" y="4460675"/>
            <a:chExt cx="1080904" cy="1080902"/>
          </a:xfrm>
        </p:grpSpPr>
        <p:sp>
          <p:nvSpPr>
            <p:cNvPr id="124" name="Google Shape;124;p2"/>
            <p:cNvSpPr/>
            <p:nvPr/>
          </p:nvSpPr>
          <p:spPr>
            <a:xfrm>
              <a:off x="9685338" y="4460675"/>
              <a:ext cx="1080904" cy="1080902"/>
            </a:xfrm>
            <a:prstGeom prst="ellipse">
              <a:avLst/>
            </a:prstGeom>
            <a:blipFill rotWithShape="1">
              <a:blip r:embed="rId4">
                <a:alphaModFix/>
              </a:blip>
              <a:tile tx="0" ty="0" sx="85000" sy="85000" flip="none" algn="tl"/>
            </a:bli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2000"/>
                <a:buFont typeface="Rockwell"/>
                <a:buNone/>
              </a:pPr>
              <a:endParaRPr sz="2000" b="1" i="0" u="none" strike="noStrike" cap="none">
                <a:solidFill>
                  <a:srgbClr val="FFFFFF"/>
                </a:solidFill>
                <a:latin typeface="Rockwell"/>
                <a:ea typeface="Rockwell"/>
                <a:cs typeface="Rockwell"/>
                <a:sym typeface="Rockwell"/>
              </a:endParaRPr>
            </a:p>
          </p:txBody>
        </p:sp>
        <p:sp>
          <p:nvSpPr>
            <p:cNvPr id="125" name="Google Shape;125;p2"/>
            <p:cNvSpPr/>
            <p:nvPr/>
          </p:nvSpPr>
          <p:spPr>
            <a:xfrm>
              <a:off x="9793429" y="4568765"/>
              <a:ext cx="864723" cy="864722"/>
            </a:xfrm>
            <a:prstGeom prst="ellipse">
              <a:avLst/>
            </a:prstGeom>
            <a:noFill/>
            <a:ln w="254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Rockwell"/>
                <a:buNone/>
              </a:pPr>
              <a:endParaRPr sz="1800" b="0" i="0" u="none" strike="noStrike" cap="none">
                <a:solidFill>
                  <a:srgbClr val="FFFFFF"/>
                </a:solidFill>
                <a:latin typeface="Calibri"/>
                <a:ea typeface="Calibri"/>
                <a:cs typeface="Calibri"/>
                <a:sym typeface="Calibri"/>
              </a:endParaRPr>
            </a:p>
          </p:txBody>
        </p:sp>
      </p:grpSp>
      <p:sp>
        <p:nvSpPr>
          <p:cNvPr id="126" name="Google Shape;126;p2"/>
          <p:cNvSpPr/>
          <p:nvPr/>
        </p:nvSpPr>
        <p:spPr>
          <a:xfrm>
            <a:off x="0" y="0"/>
            <a:ext cx="12188952" cy="685800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sp>
        <p:nvSpPr>
          <p:cNvPr id="127" name="Google Shape;127;p2"/>
          <p:cNvSpPr/>
          <p:nvPr/>
        </p:nvSpPr>
        <p:spPr>
          <a:xfrm>
            <a:off x="920834" y="928117"/>
            <a:ext cx="10351008" cy="80683"/>
          </a:xfrm>
          <a:prstGeom prst="rect">
            <a:avLst/>
          </a:prstGeom>
          <a:blipFill rotWithShape="1">
            <a:blip r:embed="rId3">
              <a:alphaModFix amt="85000"/>
            </a:blip>
            <a:tile tx="0" ty="-762000" sx="92000" sy="89000" flip="xy" algn="ctr"/>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sp>
        <p:nvSpPr>
          <p:cNvPr id="128" name="Google Shape;128;p2"/>
          <p:cNvSpPr/>
          <p:nvPr/>
        </p:nvSpPr>
        <p:spPr>
          <a:xfrm>
            <a:off x="7885470" y="1110053"/>
            <a:ext cx="3386371" cy="4580301"/>
          </a:xfrm>
          <a:prstGeom prst="rect">
            <a:avLst/>
          </a:prstGeom>
          <a:blipFill rotWithShape="1">
            <a:blip r:embed="rId3">
              <a:alphaModFix amt="85000"/>
            </a:blip>
            <a:tile tx="0" ty="-704850" sx="92000" sy="89000" flip="xy" algn="ctr"/>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sp>
        <p:nvSpPr>
          <p:cNvPr id="129" name="Google Shape;129;p2"/>
          <p:cNvSpPr/>
          <p:nvPr/>
        </p:nvSpPr>
        <p:spPr>
          <a:xfrm>
            <a:off x="920834" y="5780565"/>
            <a:ext cx="10351008" cy="80683"/>
          </a:xfrm>
          <a:prstGeom prst="rect">
            <a:avLst/>
          </a:prstGeom>
          <a:blipFill rotWithShape="1">
            <a:blip r:embed="rId3">
              <a:alphaModFix amt="85000"/>
            </a:blip>
            <a:tile tx="0" ty="-717550" sx="92000" sy="89000" flip="xy" algn="ctr"/>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grpSp>
        <p:nvGrpSpPr>
          <p:cNvPr id="130" name="Google Shape;130;p2"/>
          <p:cNvGrpSpPr/>
          <p:nvPr/>
        </p:nvGrpSpPr>
        <p:grpSpPr>
          <a:xfrm>
            <a:off x="9646920" y="5257800"/>
            <a:ext cx="1080904" cy="1080902"/>
            <a:chOff x="9685338" y="4460675"/>
            <a:chExt cx="1080904" cy="1080902"/>
          </a:xfrm>
        </p:grpSpPr>
        <p:sp>
          <p:nvSpPr>
            <p:cNvPr id="131" name="Google Shape;131;p2"/>
            <p:cNvSpPr/>
            <p:nvPr/>
          </p:nvSpPr>
          <p:spPr>
            <a:xfrm>
              <a:off x="9685338" y="4460675"/>
              <a:ext cx="1080904" cy="1080902"/>
            </a:xfrm>
            <a:prstGeom prst="ellipse">
              <a:avLst/>
            </a:prstGeom>
            <a:blipFill rotWithShape="1">
              <a:blip r:embed="rId4">
                <a:alphaModFix/>
              </a:blip>
              <a:tile tx="0" ty="0" sx="85000" sy="85000" flip="none" algn="tl"/>
            </a:bli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2000"/>
                <a:buFont typeface="Rockwell"/>
                <a:buNone/>
              </a:pPr>
              <a:endParaRPr sz="2000" b="1" i="0" u="none" strike="noStrike" cap="none">
                <a:solidFill>
                  <a:srgbClr val="FFFFFF"/>
                </a:solidFill>
                <a:latin typeface="Rockwell"/>
                <a:ea typeface="Rockwell"/>
                <a:cs typeface="Rockwell"/>
                <a:sym typeface="Rockwell"/>
              </a:endParaRPr>
            </a:p>
          </p:txBody>
        </p:sp>
        <p:sp>
          <p:nvSpPr>
            <p:cNvPr id="132" name="Google Shape;132;p2"/>
            <p:cNvSpPr/>
            <p:nvPr/>
          </p:nvSpPr>
          <p:spPr>
            <a:xfrm>
              <a:off x="9793429" y="4568765"/>
              <a:ext cx="864723" cy="864722"/>
            </a:xfrm>
            <a:prstGeom prst="ellipse">
              <a:avLst/>
            </a:prstGeom>
            <a:noFill/>
            <a:ln w="254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Rockwell"/>
                <a:buNone/>
              </a:pPr>
              <a:endParaRPr sz="1800" b="0" i="0" u="none" strike="noStrike" cap="none">
                <a:solidFill>
                  <a:srgbClr val="FFFFFF"/>
                </a:solidFill>
                <a:latin typeface="Calibri"/>
                <a:ea typeface="Calibri"/>
                <a:cs typeface="Calibri"/>
                <a:sym typeface="Calibri"/>
              </a:endParaRPr>
            </a:p>
          </p:txBody>
        </p:sp>
      </p:grpSp>
      <p:pic>
        <p:nvPicPr>
          <p:cNvPr id="133" name="Google Shape;133;p2" title="Touché Amoré - Just Exist (lyrics)"/>
          <p:cNvPicPr preferRelativeResize="0"/>
          <p:nvPr/>
        </p:nvPicPr>
        <p:blipFill rotWithShape="1">
          <a:blip r:embed="rId5">
            <a:alphaModFix/>
          </a:blip>
          <a:srcRect/>
          <a:stretch/>
        </p:blipFill>
        <p:spPr>
          <a:xfrm>
            <a:off x="971743" y="1003283"/>
            <a:ext cx="6369709" cy="4777282"/>
          </a:xfrm>
          <a:prstGeom prst="rect">
            <a:avLst/>
          </a:prstGeom>
          <a:noFill/>
          <a:ln>
            <a:noFill/>
          </a:ln>
        </p:spPr>
      </p:pic>
      <p:sp>
        <p:nvSpPr>
          <p:cNvPr id="134" name="Google Shape;134;p2"/>
          <p:cNvSpPr txBox="1"/>
          <p:nvPr/>
        </p:nvSpPr>
        <p:spPr>
          <a:xfrm>
            <a:off x="2191245" y="-23788"/>
            <a:ext cx="7682169"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a:solidFill>
                  <a:schemeClr val="dk1"/>
                </a:solidFill>
                <a:latin typeface="Rockwell"/>
                <a:ea typeface="Rockwell"/>
                <a:cs typeface="Rockwell"/>
                <a:sym typeface="Rockwell"/>
              </a:rPr>
              <a:t>Let’s start with a song!</a:t>
            </a:r>
            <a:endParaRPr/>
          </a:p>
        </p:txBody>
      </p:sp>
      <p:sp>
        <p:nvSpPr>
          <p:cNvPr id="135" name="Google Shape;135;p2"/>
          <p:cNvSpPr txBox="1"/>
          <p:nvPr/>
        </p:nvSpPr>
        <p:spPr>
          <a:xfrm>
            <a:off x="920834" y="5929883"/>
            <a:ext cx="636970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Rockwell"/>
                <a:ea typeface="Rockwell"/>
                <a:cs typeface="Rockwell"/>
                <a:sym typeface="Rockwell"/>
              </a:rPr>
              <a:t>Péter Bodnár. (2015, March 31). </a:t>
            </a:r>
            <a:r>
              <a:rPr lang="en-US" sz="1400" i="1">
                <a:solidFill>
                  <a:schemeClr val="dk1"/>
                </a:solidFill>
                <a:latin typeface="Rockwell"/>
                <a:ea typeface="Rockwell"/>
                <a:cs typeface="Rockwell"/>
                <a:sym typeface="Rockwell"/>
              </a:rPr>
              <a:t>Touché Amoré—Just Exist (lyrics).</a:t>
            </a:r>
            <a:endParaRPr sz="1400">
              <a:solidFill>
                <a:schemeClr val="dk1"/>
              </a:solidFill>
              <a:latin typeface="Rockwell"/>
              <a:ea typeface="Rockwell"/>
              <a:cs typeface="Rockwell"/>
              <a:sym typeface="Rockwell"/>
            </a:endParaRPr>
          </a:p>
        </p:txBody>
      </p:sp>
      <p:sp>
        <p:nvSpPr>
          <p:cNvPr id="136" name="Google Shape;136;p2"/>
          <p:cNvSpPr txBox="1"/>
          <p:nvPr/>
        </p:nvSpPr>
        <p:spPr>
          <a:xfrm>
            <a:off x="7924022" y="1451417"/>
            <a:ext cx="3309265" cy="3247107"/>
          </a:xfrm>
          <a:prstGeom prst="rect">
            <a:avLst/>
          </a:prstGeom>
          <a:noFill/>
          <a:ln>
            <a:noFill/>
          </a:ln>
        </p:spPr>
        <p:txBody>
          <a:bodyPr spcFirstLastPara="1" wrap="square" lIns="91425" tIns="45700" rIns="91425" bIns="45700" anchor="t" anchorCtr="0">
            <a:spAutoFit/>
          </a:bodyPr>
          <a:lstStyle/>
          <a:p>
            <a:pPr marL="0" marR="0" lvl="0" indent="0" algn="ctr" rtl="0">
              <a:lnSpc>
                <a:spcPct val="200000"/>
              </a:lnSpc>
              <a:spcBef>
                <a:spcPts val="0"/>
              </a:spcBef>
              <a:spcAft>
                <a:spcPts val="0"/>
              </a:spcAft>
              <a:buNone/>
            </a:pPr>
            <a:r>
              <a:rPr lang="en-US" sz="3600">
                <a:solidFill>
                  <a:schemeClr val="dk1"/>
                </a:solidFill>
                <a:latin typeface="Rockwell"/>
                <a:ea typeface="Rockwell"/>
                <a:cs typeface="Rockwell"/>
                <a:sym typeface="Rockwell"/>
              </a:rPr>
              <a:t>“Just Exist”</a:t>
            </a:r>
            <a:endParaRPr/>
          </a:p>
          <a:p>
            <a:pPr marL="0" marR="0" lvl="0" indent="0" algn="ctr" rtl="0">
              <a:lnSpc>
                <a:spcPct val="200000"/>
              </a:lnSpc>
              <a:spcBef>
                <a:spcPts val="0"/>
              </a:spcBef>
              <a:spcAft>
                <a:spcPts val="0"/>
              </a:spcAft>
              <a:buNone/>
            </a:pPr>
            <a:r>
              <a:rPr lang="en-US" sz="3600">
                <a:solidFill>
                  <a:schemeClr val="dk1"/>
                </a:solidFill>
                <a:latin typeface="Rockwell"/>
                <a:ea typeface="Rockwell"/>
                <a:cs typeface="Rockwell"/>
                <a:sym typeface="Rockwell"/>
              </a:rPr>
              <a:t>Touché Amoré</a:t>
            </a:r>
            <a:endParaRPr/>
          </a:p>
          <a:p>
            <a:pPr marL="0" marR="0" lvl="0" indent="0" algn="ctr" rtl="0">
              <a:lnSpc>
                <a:spcPct val="200000"/>
              </a:lnSpc>
              <a:spcBef>
                <a:spcPts val="0"/>
              </a:spcBef>
              <a:spcAft>
                <a:spcPts val="0"/>
              </a:spcAft>
              <a:buNone/>
            </a:pPr>
            <a:r>
              <a:rPr lang="en-US" sz="3600" i="1">
                <a:solidFill>
                  <a:schemeClr val="dk1"/>
                </a:solidFill>
                <a:latin typeface="Rockwell"/>
                <a:ea typeface="Rockwell"/>
                <a:cs typeface="Rockwell"/>
                <a:sym typeface="Rockwell"/>
              </a:rPr>
              <a:t>Is Survived By</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3"/>
                                        </p:tgtEl>
                                        <p:attrNameLst>
                                          <p:attrName>style.visibility</p:attrName>
                                        </p:attrNameLst>
                                      </p:cBhvr>
                                      <p:to>
                                        <p:strVal val="visible"/>
                                      </p:to>
                                    </p:set>
                                    <p:animEffect transition="in" filter="fade">
                                      <p:cBhvr>
                                        <p:cTn id="7" dur="1"/>
                                        <p:tgtEl>
                                          <p:spTgt spid="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0"/>
        <p:cNvGrpSpPr/>
        <p:nvPr/>
      </p:nvGrpSpPr>
      <p:grpSpPr>
        <a:xfrm>
          <a:off x="0" y="0"/>
          <a:ext cx="0" cy="0"/>
          <a:chOff x="0" y="0"/>
          <a:chExt cx="0" cy="0"/>
        </a:xfrm>
      </p:grpSpPr>
      <p:grpSp>
        <p:nvGrpSpPr>
          <p:cNvPr id="141" name="Google Shape;141;p3"/>
          <p:cNvGrpSpPr/>
          <p:nvPr/>
        </p:nvGrpSpPr>
        <p:grpSpPr>
          <a:xfrm>
            <a:off x="11401725" y="6229681"/>
            <a:ext cx="457200" cy="457200"/>
            <a:chOff x="11361456" y="6195813"/>
            <a:chExt cx="548640" cy="548640"/>
          </a:xfrm>
        </p:grpSpPr>
        <p:sp>
          <p:nvSpPr>
            <p:cNvPr id="142" name="Google Shape;142;p3"/>
            <p:cNvSpPr/>
            <p:nvPr/>
          </p:nvSpPr>
          <p:spPr>
            <a:xfrm>
              <a:off x="11361456" y="6195813"/>
              <a:ext cx="548640" cy="548640"/>
            </a:xfrm>
            <a:prstGeom prst="ellipse">
              <a:avLst/>
            </a:prstGeom>
            <a:blipFill rotWithShape="1">
              <a:blip r:embed="rId3">
                <a:alphaModFix/>
              </a:blip>
              <a:tile tx="50800" ty="0" sx="85000" sy="85000" flip="none" algn="tl"/>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Rockwell"/>
                <a:ea typeface="Rockwell"/>
                <a:cs typeface="Rockwell"/>
                <a:sym typeface="Rockwell"/>
              </a:endParaRPr>
            </a:p>
          </p:txBody>
        </p:sp>
        <p:sp>
          <p:nvSpPr>
            <p:cNvPr id="143" name="Google Shape;143;p3"/>
            <p:cNvSpPr/>
            <p:nvPr/>
          </p:nvSpPr>
          <p:spPr>
            <a:xfrm>
              <a:off x="11396488" y="6230844"/>
              <a:ext cx="478576" cy="478578"/>
            </a:xfrm>
            <a:prstGeom prst="ellipse">
              <a:avLst/>
            </a:prstGeom>
            <a:noFill/>
            <a:ln w="12700"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Rockwell"/>
                <a:ea typeface="Rockwell"/>
                <a:cs typeface="Rockwell"/>
                <a:sym typeface="Rockwell"/>
              </a:endParaRPr>
            </a:p>
          </p:txBody>
        </p:sp>
      </p:grpSp>
      <p:sp>
        <p:nvSpPr>
          <p:cNvPr id="144" name="Google Shape;144;p3"/>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sp>
        <p:nvSpPr>
          <p:cNvPr id="145" name="Google Shape;145;p3"/>
          <p:cNvSpPr/>
          <p:nvPr/>
        </p:nvSpPr>
        <p:spPr>
          <a:xfrm>
            <a:off x="3344" y="0"/>
            <a:ext cx="4648169" cy="6858000"/>
          </a:xfrm>
          <a:prstGeom prst="rect">
            <a:avLst/>
          </a:prstGeom>
          <a:blipFill rotWithShape="1">
            <a:blip r:embed="rId4">
              <a:alphaModFix/>
            </a:blip>
            <a:tile tx="0" ty="0" sx="85000" sy="85000" flip="none" algn="tl"/>
          </a:blipFill>
          <a:ln>
            <a:noFill/>
          </a:ln>
        </p:spPr>
        <p:txBody>
          <a:bodyPr spcFirstLastPara="1" wrap="square" lIns="0" tIns="0" rIns="0" bIns="0" anchor="ctr" anchorCtr="0">
            <a:noAutofit/>
          </a:bodyPr>
          <a:lstStyle/>
          <a:p>
            <a:pPr marL="0" marR="0" lvl="0" indent="0" algn="ctr" rtl="0">
              <a:spcBef>
                <a:spcPts val="0"/>
              </a:spcBef>
              <a:spcAft>
                <a:spcPts val="0"/>
              </a:spcAft>
              <a:buNone/>
            </a:pPr>
            <a:endParaRPr sz="2000" b="1">
              <a:solidFill>
                <a:srgbClr val="FFFFFF"/>
              </a:solidFill>
              <a:latin typeface="Rockwell"/>
              <a:ea typeface="Rockwell"/>
              <a:cs typeface="Rockwell"/>
              <a:sym typeface="Rockwell"/>
            </a:endParaRPr>
          </a:p>
        </p:txBody>
      </p:sp>
      <p:sp>
        <p:nvSpPr>
          <p:cNvPr id="146" name="Google Shape;146;p3"/>
          <p:cNvSpPr txBox="1">
            <a:spLocks noGrp="1"/>
          </p:cNvSpPr>
          <p:nvPr>
            <p:ph type="title"/>
          </p:nvPr>
        </p:nvSpPr>
        <p:spPr>
          <a:xfrm>
            <a:off x="110650" y="1401425"/>
            <a:ext cx="4572000" cy="46755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rgbClr val="FFFFFF"/>
              </a:buClr>
              <a:buSzPts val="6000"/>
              <a:buFont typeface="Rockwell"/>
              <a:buNone/>
            </a:pPr>
            <a:r>
              <a:rPr lang="en-US" sz="4200">
                <a:solidFill>
                  <a:srgbClr val="FFFFFF"/>
                </a:solidFill>
              </a:rPr>
              <a:t>BACKGROUND</a:t>
            </a:r>
            <a:r>
              <a:rPr lang="en-US" sz="5400">
                <a:solidFill>
                  <a:srgbClr val="FFFFFF"/>
                </a:solidFill>
              </a:rPr>
              <a:t> </a:t>
            </a:r>
            <a:br>
              <a:rPr lang="en-US" sz="5400">
                <a:solidFill>
                  <a:srgbClr val="FFFFFF"/>
                </a:solidFill>
              </a:rPr>
            </a:br>
            <a:r>
              <a:rPr lang="en-US" sz="3600"/>
              <a:t>VERMONT DIY SCENE AND BIGHEAVYWORLD</a:t>
            </a:r>
            <a:endParaRPr sz="4800">
              <a:solidFill>
                <a:schemeClr val="dk1"/>
              </a:solidFill>
            </a:endParaRPr>
          </a:p>
        </p:txBody>
      </p:sp>
      <p:sp>
        <p:nvSpPr>
          <p:cNvPr id="147" name="Google Shape;147;p3"/>
          <p:cNvSpPr/>
          <p:nvPr/>
        </p:nvSpPr>
        <p:spPr>
          <a:xfrm>
            <a:off x="11401725" y="6229681"/>
            <a:ext cx="457200" cy="457200"/>
          </a:xfrm>
          <a:prstGeom prst="ellipse">
            <a:avLst/>
          </a:prstGeom>
          <a:blipFill rotWithShape="1">
            <a:blip r:embed="rId3">
              <a:alphaModFix/>
            </a:blip>
            <a:tile tx="50800" ty="0" sx="85000" sy="85000" flip="none" algn="tl"/>
          </a:bli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2000"/>
              <a:buFont typeface="Rockwell"/>
              <a:buNone/>
            </a:pPr>
            <a:endParaRPr sz="2000" b="1" i="0" u="none" strike="noStrike" cap="none">
              <a:solidFill>
                <a:srgbClr val="FFFFFF"/>
              </a:solidFill>
              <a:latin typeface="Rockwell"/>
              <a:ea typeface="Rockwell"/>
              <a:cs typeface="Rockwell"/>
              <a:sym typeface="Rockwell"/>
            </a:endParaRPr>
          </a:p>
        </p:txBody>
      </p:sp>
      <p:sp>
        <p:nvSpPr>
          <p:cNvPr id="148" name="Google Shape;148;p3"/>
          <p:cNvSpPr/>
          <p:nvPr/>
        </p:nvSpPr>
        <p:spPr>
          <a:xfrm>
            <a:off x="11430918" y="6258874"/>
            <a:ext cx="398813" cy="398815"/>
          </a:xfrm>
          <a:prstGeom prst="ellipse">
            <a:avLst/>
          </a:prstGeom>
          <a:no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Rockwell"/>
              <a:buNone/>
            </a:pPr>
            <a:endParaRPr sz="1800" b="0" i="0" u="none" strike="noStrike" cap="none">
              <a:solidFill>
                <a:srgbClr val="FFFFFF"/>
              </a:solidFill>
              <a:latin typeface="Calibri"/>
              <a:ea typeface="Calibri"/>
              <a:cs typeface="Calibri"/>
              <a:sym typeface="Calibri"/>
            </a:endParaRPr>
          </a:p>
        </p:txBody>
      </p:sp>
      <p:pic>
        <p:nvPicPr>
          <p:cNvPr id="149" name="Google Shape;149;p3"/>
          <p:cNvPicPr preferRelativeResize="0"/>
          <p:nvPr/>
        </p:nvPicPr>
        <p:blipFill rotWithShape="1">
          <a:blip r:embed="rId5">
            <a:alphaModFix/>
          </a:blip>
          <a:srcRect/>
          <a:stretch/>
        </p:blipFill>
        <p:spPr>
          <a:xfrm>
            <a:off x="4733919" y="286683"/>
            <a:ext cx="3686313" cy="2722200"/>
          </a:xfrm>
          <a:prstGeom prst="rect">
            <a:avLst/>
          </a:prstGeom>
          <a:noFill/>
          <a:ln>
            <a:noFill/>
          </a:ln>
          <a:effectLst>
            <a:outerShdw blurRad="190500" algn="tl" rotWithShape="0">
              <a:srgbClr val="000000">
                <a:alpha val="70196"/>
              </a:srgbClr>
            </a:outerShdw>
          </a:effectLst>
        </p:spPr>
      </p:pic>
      <p:pic>
        <p:nvPicPr>
          <p:cNvPr id="150" name="Google Shape;150;p3"/>
          <p:cNvPicPr preferRelativeResize="0"/>
          <p:nvPr/>
        </p:nvPicPr>
        <p:blipFill rotWithShape="1">
          <a:blip r:embed="rId6">
            <a:alphaModFix/>
          </a:blip>
          <a:srcRect/>
          <a:stretch/>
        </p:blipFill>
        <p:spPr>
          <a:xfrm>
            <a:off x="8527823" y="286683"/>
            <a:ext cx="3553537" cy="2722200"/>
          </a:xfrm>
          <a:prstGeom prst="rect">
            <a:avLst/>
          </a:prstGeom>
          <a:noFill/>
          <a:ln>
            <a:noFill/>
          </a:ln>
          <a:effectLst>
            <a:outerShdw blurRad="190500" algn="tl" rotWithShape="0">
              <a:srgbClr val="000000">
                <a:alpha val="70196"/>
              </a:srgbClr>
            </a:outerShdw>
          </a:effectLst>
        </p:spPr>
      </p:pic>
      <p:pic>
        <p:nvPicPr>
          <p:cNvPr id="151" name="Google Shape;151;p3"/>
          <p:cNvPicPr preferRelativeResize="0"/>
          <p:nvPr/>
        </p:nvPicPr>
        <p:blipFill rotWithShape="1">
          <a:blip r:embed="rId7">
            <a:alphaModFix/>
          </a:blip>
          <a:srcRect/>
          <a:stretch/>
        </p:blipFill>
        <p:spPr>
          <a:xfrm>
            <a:off x="6241823" y="3142317"/>
            <a:ext cx="4572000" cy="3429000"/>
          </a:xfrm>
          <a:prstGeom prst="rect">
            <a:avLst/>
          </a:prstGeom>
          <a:noFill/>
          <a:ln>
            <a:noFill/>
          </a:ln>
          <a:effectLst>
            <a:outerShdw blurRad="190500" algn="tl" rotWithShape="0">
              <a:srgbClr val="000000">
                <a:alpha val="70196"/>
              </a:srgbClr>
            </a:outerShdw>
          </a:effectLst>
        </p:spPr>
      </p:pic>
      <p:sp>
        <p:nvSpPr>
          <p:cNvPr id="152" name="Google Shape;152;p3"/>
          <p:cNvSpPr txBox="1"/>
          <p:nvPr/>
        </p:nvSpPr>
        <p:spPr>
          <a:xfrm>
            <a:off x="4651513" y="16153"/>
            <a:ext cx="368631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Rockwell"/>
                <a:ea typeface="Rockwell"/>
                <a:cs typeface="Rockwell"/>
                <a:sym typeface="Rockwell"/>
              </a:rPr>
              <a:t>The Burly Girls, Jim’s Basement</a:t>
            </a:r>
            <a:endParaRPr/>
          </a:p>
        </p:txBody>
      </p:sp>
      <p:sp>
        <p:nvSpPr>
          <p:cNvPr id="153" name="Google Shape;153;p3"/>
          <p:cNvSpPr txBox="1"/>
          <p:nvPr/>
        </p:nvSpPr>
        <p:spPr>
          <a:xfrm>
            <a:off x="8395047" y="4285"/>
            <a:ext cx="3686313"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chemeClr val="dk1"/>
                </a:solidFill>
                <a:latin typeface="Rockwell"/>
                <a:ea typeface="Rockwell"/>
                <a:cs typeface="Rockwell"/>
                <a:sym typeface="Rockwell"/>
              </a:rPr>
              <a:t>Taken Alive, Brighton Music Hall</a:t>
            </a:r>
            <a:endParaRPr/>
          </a:p>
        </p:txBody>
      </p:sp>
      <p:sp>
        <p:nvSpPr>
          <p:cNvPr id="154" name="Google Shape;154;p3"/>
          <p:cNvSpPr txBox="1"/>
          <p:nvPr/>
        </p:nvSpPr>
        <p:spPr>
          <a:xfrm>
            <a:off x="5578216" y="6576716"/>
            <a:ext cx="589921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Rockwell"/>
                <a:ea typeface="Rockwell"/>
                <a:cs typeface="Rockwell"/>
                <a:sym typeface="Rockwell"/>
              </a:rPr>
              <a:t>Jim Lockridge, Lauren Posklensky, and Bob Coluquhoun, BigHeavyWorld Museum</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8"/>
        <p:cNvGrpSpPr/>
        <p:nvPr/>
      </p:nvGrpSpPr>
      <p:grpSpPr>
        <a:xfrm>
          <a:off x="0" y="0"/>
          <a:ext cx="0" cy="0"/>
          <a:chOff x="0" y="0"/>
          <a:chExt cx="0" cy="0"/>
        </a:xfrm>
      </p:grpSpPr>
      <p:grpSp>
        <p:nvGrpSpPr>
          <p:cNvPr id="159" name="Google Shape;159;p4"/>
          <p:cNvGrpSpPr/>
          <p:nvPr/>
        </p:nvGrpSpPr>
        <p:grpSpPr>
          <a:xfrm>
            <a:off x="11401725" y="6229681"/>
            <a:ext cx="457200" cy="457200"/>
            <a:chOff x="11361456" y="6195813"/>
            <a:chExt cx="548640" cy="548640"/>
          </a:xfrm>
        </p:grpSpPr>
        <p:sp>
          <p:nvSpPr>
            <p:cNvPr id="160" name="Google Shape;160;p4"/>
            <p:cNvSpPr/>
            <p:nvPr/>
          </p:nvSpPr>
          <p:spPr>
            <a:xfrm>
              <a:off x="11361456" y="6195813"/>
              <a:ext cx="548640" cy="548640"/>
            </a:xfrm>
            <a:prstGeom prst="ellipse">
              <a:avLst/>
            </a:prstGeom>
            <a:blipFill rotWithShape="1">
              <a:blip r:embed="rId3">
                <a:alphaModFix/>
              </a:blip>
              <a:tile tx="50800" ty="0" sx="85000" sy="85000" flip="none" algn="tl"/>
            </a:bli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2000"/>
                <a:buFont typeface="Rockwell"/>
                <a:buNone/>
              </a:pPr>
              <a:endParaRPr sz="2000" b="1" i="0" u="none" strike="noStrike" cap="none">
                <a:solidFill>
                  <a:srgbClr val="FFFFFF"/>
                </a:solidFill>
                <a:latin typeface="Rockwell"/>
                <a:ea typeface="Rockwell"/>
                <a:cs typeface="Rockwell"/>
                <a:sym typeface="Rockwell"/>
              </a:endParaRPr>
            </a:p>
          </p:txBody>
        </p:sp>
        <p:sp>
          <p:nvSpPr>
            <p:cNvPr id="161" name="Google Shape;161;p4"/>
            <p:cNvSpPr/>
            <p:nvPr/>
          </p:nvSpPr>
          <p:spPr>
            <a:xfrm>
              <a:off x="11396488" y="6230844"/>
              <a:ext cx="478576" cy="478578"/>
            </a:xfrm>
            <a:prstGeom prst="ellipse">
              <a:avLst/>
            </a:prstGeom>
            <a:no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Rockwell"/>
                <a:buNone/>
              </a:pPr>
              <a:endParaRPr sz="1800" b="0" i="0" u="none" strike="noStrike" cap="none">
                <a:solidFill>
                  <a:srgbClr val="FFFFFF"/>
                </a:solidFill>
                <a:latin typeface="Calibri"/>
                <a:ea typeface="Calibri"/>
                <a:cs typeface="Calibri"/>
                <a:sym typeface="Calibri"/>
              </a:endParaRPr>
            </a:p>
          </p:txBody>
        </p:sp>
      </p:grpSp>
      <p:pic>
        <p:nvPicPr>
          <p:cNvPr id="162" name="Google Shape;162;p4"/>
          <p:cNvPicPr preferRelativeResize="0"/>
          <p:nvPr/>
        </p:nvPicPr>
        <p:blipFill rotWithShape="1">
          <a:blip r:embed="rId4">
            <a:alphaModFix/>
          </a:blip>
          <a:srcRect t="7685" b="7685"/>
          <a:stretch/>
        </p:blipFill>
        <p:spPr>
          <a:xfrm>
            <a:off x="10" y="0"/>
            <a:ext cx="2971377" cy="3362401"/>
          </a:xfrm>
          <a:prstGeom prst="rect">
            <a:avLst/>
          </a:prstGeom>
          <a:noFill/>
          <a:ln>
            <a:noFill/>
          </a:ln>
        </p:spPr>
      </p:pic>
      <p:sp>
        <p:nvSpPr>
          <p:cNvPr id="163" name="Google Shape;163;p4"/>
          <p:cNvSpPr/>
          <p:nvPr/>
        </p:nvSpPr>
        <p:spPr>
          <a:xfrm>
            <a:off x="6255343" y="0"/>
            <a:ext cx="5936656" cy="6857999"/>
          </a:xfrm>
          <a:prstGeom prst="rect">
            <a:avLst/>
          </a:prstGeom>
          <a:blipFill rotWithShape="1">
            <a:blip r:embed="rId5">
              <a:alphaModFix amt="60000"/>
            </a:blip>
            <a:tile tx="0" ty="-704850" sx="92000" sy="89000" flip="xy" algn="ctr"/>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sp>
        <p:nvSpPr>
          <p:cNvPr id="164" name="Google Shape;164;p4"/>
          <p:cNvSpPr txBox="1">
            <a:spLocks noGrp="1"/>
          </p:cNvSpPr>
          <p:nvPr>
            <p:ph type="title"/>
          </p:nvPr>
        </p:nvSpPr>
        <p:spPr>
          <a:xfrm>
            <a:off x="6548333" y="200311"/>
            <a:ext cx="5356735" cy="2162224"/>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6000"/>
              <a:buFont typeface="Rockwell"/>
              <a:buNone/>
            </a:pPr>
            <a:r>
              <a:rPr lang="en-US" sz="6000"/>
              <a:t>DIY/PUNK EPHEMERA</a:t>
            </a:r>
            <a:endParaRPr/>
          </a:p>
        </p:txBody>
      </p:sp>
      <p:sp>
        <p:nvSpPr>
          <p:cNvPr id="165" name="Google Shape;165;p4"/>
          <p:cNvSpPr txBox="1">
            <a:spLocks noGrp="1"/>
          </p:cNvSpPr>
          <p:nvPr>
            <p:ph type="body" idx="1"/>
          </p:nvPr>
        </p:nvSpPr>
        <p:spPr>
          <a:xfrm>
            <a:off x="6653888" y="2407489"/>
            <a:ext cx="5139565" cy="4050792"/>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SzPct val="85000"/>
              <a:buFont typeface="Noto Sans Symbols"/>
              <a:buChar char="▪"/>
            </a:pPr>
            <a:r>
              <a:rPr lang="en-US" sz="2800">
                <a:solidFill>
                  <a:schemeClr val="dk1"/>
                </a:solidFill>
              </a:rPr>
              <a:t>Booklets, brochures, zines</a:t>
            </a:r>
            <a:endParaRPr/>
          </a:p>
          <a:p>
            <a:pPr marL="0" lvl="0" indent="0" algn="l" rtl="0">
              <a:lnSpc>
                <a:spcPct val="90000"/>
              </a:lnSpc>
              <a:spcBef>
                <a:spcPts val="1000"/>
              </a:spcBef>
              <a:spcAft>
                <a:spcPts val="0"/>
              </a:spcAft>
              <a:buSzPct val="85000"/>
              <a:buFont typeface="Noto Sans Symbols"/>
              <a:buChar char="▪"/>
            </a:pPr>
            <a:r>
              <a:rPr lang="en-US" sz="2800">
                <a:solidFill>
                  <a:schemeClr val="dk1"/>
                </a:solidFill>
              </a:rPr>
              <a:t>Backstage passes</a:t>
            </a:r>
            <a:endParaRPr/>
          </a:p>
          <a:p>
            <a:pPr marL="0" lvl="0" indent="0" algn="l" rtl="0">
              <a:lnSpc>
                <a:spcPct val="90000"/>
              </a:lnSpc>
              <a:spcBef>
                <a:spcPts val="1000"/>
              </a:spcBef>
              <a:spcAft>
                <a:spcPts val="0"/>
              </a:spcAft>
              <a:buSzPct val="85000"/>
              <a:buFont typeface="Noto Sans Symbols"/>
              <a:buChar char="▪"/>
            </a:pPr>
            <a:r>
              <a:rPr lang="en-US" sz="2800">
                <a:solidFill>
                  <a:schemeClr val="dk1"/>
                </a:solidFill>
              </a:rPr>
              <a:t>Stage plots</a:t>
            </a:r>
            <a:endParaRPr/>
          </a:p>
          <a:p>
            <a:pPr marL="0" lvl="0" indent="0" algn="l" rtl="0">
              <a:lnSpc>
                <a:spcPct val="90000"/>
              </a:lnSpc>
              <a:spcBef>
                <a:spcPts val="1000"/>
              </a:spcBef>
              <a:spcAft>
                <a:spcPts val="0"/>
              </a:spcAft>
              <a:buSzPct val="85000"/>
              <a:buFont typeface="Noto Sans Symbols"/>
              <a:buChar char="▪"/>
            </a:pPr>
            <a:r>
              <a:rPr lang="en-US" sz="2800">
                <a:solidFill>
                  <a:schemeClr val="dk1"/>
                </a:solidFill>
              </a:rPr>
              <a:t>Set lists</a:t>
            </a:r>
            <a:endParaRPr/>
          </a:p>
          <a:p>
            <a:pPr marL="0" lvl="0" indent="0" algn="l" rtl="0">
              <a:lnSpc>
                <a:spcPct val="90000"/>
              </a:lnSpc>
              <a:spcBef>
                <a:spcPts val="1000"/>
              </a:spcBef>
              <a:spcAft>
                <a:spcPts val="0"/>
              </a:spcAft>
              <a:buSzPct val="85000"/>
              <a:buFont typeface="Noto Sans Symbols"/>
              <a:buChar char="▪"/>
            </a:pPr>
            <a:r>
              <a:rPr lang="en-US" sz="2800">
                <a:solidFill>
                  <a:schemeClr val="dk1"/>
                </a:solidFill>
              </a:rPr>
              <a:t>Monthly schedule postcards</a:t>
            </a:r>
            <a:endParaRPr/>
          </a:p>
          <a:p>
            <a:pPr marL="0" lvl="0" indent="0" algn="l" rtl="0">
              <a:lnSpc>
                <a:spcPct val="90000"/>
              </a:lnSpc>
              <a:spcBef>
                <a:spcPts val="1000"/>
              </a:spcBef>
              <a:spcAft>
                <a:spcPts val="0"/>
              </a:spcAft>
              <a:buSzPct val="85000"/>
              <a:buFont typeface="Noto Sans Symbols"/>
              <a:buChar char="▪"/>
            </a:pPr>
            <a:r>
              <a:rPr lang="en-US" sz="2800">
                <a:solidFill>
                  <a:schemeClr val="dk1"/>
                </a:solidFill>
              </a:rPr>
              <a:t>Stickers and pins</a:t>
            </a:r>
            <a:endParaRPr/>
          </a:p>
          <a:p>
            <a:pPr marL="0" lvl="0" indent="0" algn="l" rtl="0">
              <a:lnSpc>
                <a:spcPct val="90000"/>
              </a:lnSpc>
              <a:spcBef>
                <a:spcPts val="1000"/>
              </a:spcBef>
              <a:spcAft>
                <a:spcPts val="0"/>
              </a:spcAft>
              <a:buSzPct val="85000"/>
              <a:buFont typeface="Noto Sans Symbols"/>
              <a:buChar char="▪"/>
            </a:pPr>
            <a:r>
              <a:rPr lang="en-US" sz="2800">
                <a:solidFill>
                  <a:schemeClr val="dk1"/>
                </a:solidFill>
              </a:rPr>
              <a:t>Posters and flyers</a:t>
            </a:r>
            <a:endParaRPr/>
          </a:p>
          <a:p>
            <a:pPr marL="0" lvl="0" indent="0" algn="l" rtl="0">
              <a:lnSpc>
                <a:spcPct val="90000"/>
              </a:lnSpc>
              <a:spcBef>
                <a:spcPts val="1000"/>
              </a:spcBef>
              <a:spcAft>
                <a:spcPts val="0"/>
              </a:spcAft>
              <a:buSzPct val="85000"/>
              <a:buFont typeface="Noto Sans Symbols"/>
              <a:buChar char="▪"/>
            </a:pPr>
            <a:r>
              <a:rPr lang="en-US" sz="2800">
                <a:solidFill>
                  <a:schemeClr val="dk1"/>
                </a:solidFill>
              </a:rPr>
              <a:t>Letters</a:t>
            </a:r>
            <a:endParaRPr/>
          </a:p>
          <a:p>
            <a:pPr marL="0" lvl="0" indent="0" algn="l" rtl="0">
              <a:lnSpc>
                <a:spcPct val="90000"/>
              </a:lnSpc>
              <a:spcBef>
                <a:spcPts val="1000"/>
              </a:spcBef>
              <a:spcAft>
                <a:spcPts val="0"/>
              </a:spcAft>
              <a:buSzPct val="85000"/>
              <a:buFont typeface="Noto Sans Symbols"/>
              <a:buChar char="▪"/>
            </a:pPr>
            <a:r>
              <a:rPr lang="en-US" sz="2800">
                <a:solidFill>
                  <a:schemeClr val="dk1"/>
                </a:solidFill>
              </a:rPr>
              <a:t>Calls to action</a:t>
            </a:r>
            <a:endParaRPr/>
          </a:p>
        </p:txBody>
      </p:sp>
      <p:grpSp>
        <p:nvGrpSpPr>
          <p:cNvPr id="166" name="Google Shape;166;p4"/>
          <p:cNvGrpSpPr/>
          <p:nvPr/>
        </p:nvGrpSpPr>
        <p:grpSpPr>
          <a:xfrm>
            <a:off x="11401725" y="6229681"/>
            <a:ext cx="457200" cy="457200"/>
            <a:chOff x="11361456" y="6195813"/>
            <a:chExt cx="548640" cy="548640"/>
          </a:xfrm>
        </p:grpSpPr>
        <p:sp>
          <p:nvSpPr>
            <p:cNvPr id="167" name="Google Shape;167;p4"/>
            <p:cNvSpPr/>
            <p:nvPr/>
          </p:nvSpPr>
          <p:spPr>
            <a:xfrm>
              <a:off x="11361456" y="6195813"/>
              <a:ext cx="548640" cy="548640"/>
            </a:xfrm>
            <a:prstGeom prst="ellipse">
              <a:avLst/>
            </a:prstGeom>
            <a:blipFill rotWithShape="1">
              <a:blip r:embed="rId3">
                <a:alphaModFix/>
              </a:blip>
              <a:tile tx="50800" ty="0" sx="85000" sy="85000" flip="none" algn="tl"/>
            </a:bli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2000"/>
                <a:buFont typeface="Rockwell"/>
                <a:buNone/>
              </a:pPr>
              <a:endParaRPr sz="2000" b="1" i="0" u="none" strike="noStrike" cap="none">
                <a:solidFill>
                  <a:srgbClr val="FFFFFF"/>
                </a:solidFill>
                <a:latin typeface="Rockwell"/>
                <a:ea typeface="Rockwell"/>
                <a:cs typeface="Rockwell"/>
                <a:sym typeface="Rockwell"/>
              </a:endParaRPr>
            </a:p>
          </p:txBody>
        </p:sp>
        <p:sp>
          <p:nvSpPr>
            <p:cNvPr id="168" name="Google Shape;168;p4"/>
            <p:cNvSpPr/>
            <p:nvPr/>
          </p:nvSpPr>
          <p:spPr>
            <a:xfrm>
              <a:off x="11396488" y="6230844"/>
              <a:ext cx="478576" cy="478578"/>
            </a:xfrm>
            <a:prstGeom prst="ellipse">
              <a:avLst/>
            </a:prstGeom>
            <a:no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Rockwell"/>
                <a:buNone/>
              </a:pPr>
              <a:endParaRPr sz="1800" b="0" i="0" u="none" strike="noStrike" cap="none">
                <a:solidFill>
                  <a:srgbClr val="FFFFFF"/>
                </a:solidFill>
                <a:latin typeface="Calibri"/>
                <a:ea typeface="Calibri"/>
                <a:cs typeface="Calibri"/>
                <a:sym typeface="Calibri"/>
              </a:endParaRPr>
            </a:p>
          </p:txBody>
        </p:sp>
      </p:grpSp>
      <p:pic>
        <p:nvPicPr>
          <p:cNvPr id="169" name="Google Shape;169;p4"/>
          <p:cNvPicPr preferRelativeResize="0"/>
          <p:nvPr/>
        </p:nvPicPr>
        <p:blipFill rotWithShape="1">
          <a:blip r:embed="rId6">
            <a:alphaModFix/>
          </a:blip>
          <a:srcRect l="1166" t="7700" b="7700"/>
          <a:stretch/>
        </p:blipFill>
        <p:spPr>
          <a:xfrm rot="5400000">
            <a:off x="2201098" y="946983"/>
            <a:ext cx="4809659" cy="3087718"/>
          </a:xfrm>
          <a:prstGeom prst="rect">
            <a:avLst/>
          </a:prstGeom>
          <a:noFill/>
          <a:ln>
            <a:noFill/>
          </a:ln>
        </p:spPr>
      </p:pic>
      <p:pic>
        <p:nvPicPr>
          <p:cNvPr id="170" name="Google Shape;170;p4"/>
          <p:cNvPicPr preferRelativeResize="0"/>
          <p:nvPr/>
        </p:nvPicPr>
        <p:blipFill rotWithShape="1">
          <a:blip r:embed="rId7">
            <a:alphaModFix/>
          </a:blip>
          <a:srcRect t="14952" r="2" b="20723"/>
          <a:stretch/>
        </p:blipFill>
        <p:spPr>
          <a:xfrm>
            <a:off x="20" y="3495598"/>
            <a:ext cx="3920305" cy="3362402"/>
          </a:xfrm>
          <a:prstGeom prst="rect">
            <a:avLst/>
          </a:prstGeom>
          <a:noFill/>
          <a:ln>
            <a:noFill/>
          </a:ln>
        </p:spPr>
      </p:pic>
      <p:pic>
        <p:nvPicPr>
          <p:cNvPr id="171" name="Google Shape;171;p4"/>
          <p:cNvPicPr preferRelativeResize="0"/>
          <p:nvPr/>
        </p:nvPicPr>
        <p:blipFill rotWithShape="1">
          <a:blip r:embed="rId8">
            <a:alphaModFix/>
          </a:blip>
          <a:srcRect l="3482" t="37531" r="6074"/>
          <a:stretch/>
        </p:blipFill>
        <p:spPr>
          <a:xfrm>
            <a:off x="4025880" y="4968526"/>
            <a:ext cx="2070119" cy="180346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5"/>
        <p:cNvGrpSpPr/>
        <p:nvPr/>
      </p:nvGrpSpPr>
      <p:grpSpPr>
        <a:xfrm>
          <a:off x="0" y="0"/>
          <a:ext cx="0" cy="0"/>
          <a:chOff x="0" y="0"/>
          <a:chExt cx="0" cy="0"/>
        </a:xfrm>
      </p:grpSpPr>
      <p:grpSp>
        <p:nvGrpSpPr>
          <p:cNvPr id="176" name="Google Shape;176;p5"/>
          <p:cNvGrpSpPr/>
          <p:nvPr/>
        </p:nvGrpSpPr>
        <p:grpSpPr>
          <a:xfrm>
            <a:off x="11401725" y="6229681"/>
            <a:ext cx="457200" cy="457200"/>
            <a:chOff x="11361456" y="6195813"/>
            <a:chExt cx="548640" cy="548640"/>
          </a:xfrm>
        </p:grpSpPr>
        <p:sp>
          <p:nvSpPr>
            <p:cNvPr id="177" name="Google Shape;177;p5"/>
            <p:cNvSpPr/>
            <p:nvPr/>
          </p:nvSpPr>
          <p:spPr>
            <a:xfrm>
              <a:off x="11361456" y="6195813"/>
              <a:ext cx="548640" cy="548640"/>
            </a:xfrm>
            <a:prstGeom prst="ellipse">
              <a:avLst/>
            </a:prstGeom>
            <a:blipFill rotWithShape="1">
              <a:blip r:embed="rId3">
                <a:alphaModFix/>
              </a:blip>
              <a:tile tx="50800" ty="0" sx="85000" sy="85000" flip="none" algn="tl"/>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Rockwell"/>
                <a:ea typeface="Rockwell"/>
                <a:cs typeface="Rockwell"/>
                <a:sym typeface="Rockwell"/>
              </a:endParaRPr>
            </a:p>
          </p:txBody>
        </p:sp>
        <p:sp>
          <p:nvSpPr>
            <p:cNvPr id="178" name="Google Shape;178;p5"/>
            <p:cNvSpPr/>
            <p:nvPr/>
          </p:nvSpPr>
          <p:spPr>
            <a:xfrm>
              <a:off x="11396488" y="6230844"/>
              <a:ext cx="478576" cy="478578"/>
            </a:xfrm>
            <a:prstGeom prst="ellipse">
              <a:avLst/>
            </a:prstGeom>
            <a:noFill/>
            <a:ln w="12700"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Rockwell"/>
                <a:ea typeface="Rockwell"/>
                <a:cs typeface="Rockwell"/>
                <a:sym typeface="Rockwell"/>
              </a:endParaRPr>
            </a:p>
          </p:txBody>
        </p:sp>
      </p:grpSp>
      <p:sp>
        <p:nvSpPr>
          <p:cNvPr id="179" name="Google Shape;179;p5"/>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sp>
        <p:nvSpPr>
          <p:cNvPr id="180" name="Google Shape;180;p5"/>
          <p:cNvSpPr/>
          <p:nvPr/>
        </p:nvSpPr>
        <p:spPr>
          <a:xfrm>
            <a:off x="3344" y="0"/>
            <a:ext cx="4648169" cy="6858000"/>
          </a:xfrm>
          <a:prstGeom prst="rect">
            <a:avLst/>
          </a:prstGeom>
          <a:blipFill rotWithShape="1">
            <a:blip r:embed="rId4">
              <a:alphaModFix/>
            </a:blip>
            <a:tile tx="0" ty="0" sx="85000" sy="85000" flip="none" algn="tl"/>
          </a:blipFill>
          <a:ln>
            <a:noFill/>
          </a:ln>
        </p:spPr>
        <p:txBody>
          <a:bodyPr spcFirstLastPara="1" wrap="square" lIns="0" tIns="0" rIns="0" bIns="0" anchor="ctr" anchorCtr="0">
            <a:noAutofit/>
          </a:bodyPr>
          <a:lstStyle/>
          <a:p>
            <a:pPr marL="0" marR="0" lvl="0" indent="0" algn="ctr" rtl="0">
              <a:spcBef>
                <a:spcPts val="0"/>
              </a:spcBef>
              <a:spcAft>
                <a:spcPts val="0"/>
              </a:spcAft>
              <a:buNone/>
            </a:pPr>
            <a:endParaRPr sz="2000" b="1">
              <a:solidFill>
                <a:srgbClr val="FFFFFF"/>
              </a:solidFill>
              <a:latin typeface="Rockwell"/>
              <a:ea typeface="Rockwell"/>
              <a:cs typeface="Rockwell"/>
              <a:sym typeface="Rockwell"/>
            </a:endParaRPr>
          </a:p>
        </p:txBody>
      </p:sp>
      <p:sp>
        <p:nvSpPr>
          <p:cNvPr id="181" name="Google Shape;181;p5"/>
          <p:cNvSpPr txBox="1">
            <a:spLocks noGrp="1"/>
          </p:cNvSpPr>
          <p:nvPr>
            <p:ph type="title"/>
          </p:nvPr>
        </p:nvSpPr>
        <p:spPr>
          <a:xfrm>
            <a:off x="-236150" y="91450"/>
            <a:ext cx="4648200" cy="60807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rgbClr val="FFFFFF"/>
              </a:buClr>
              <a:buSzPts val="6000"/>
              <a:buFont typeface="Rockwell"/>
              <a:buNone/>
            </a:pPr>
            <a:r>
              <a:rPr lang="en-US" sz="6000">
                <a:solidFill>
                  <a:srgbClr val="FFFFFF"/>
                </a:solidFill>
              </a:rPr>
              <a:t>INITIAL RESEARCH </a:t>
            </a:r>
            <a:r>
              <a:rPr lang="en-US" sz="3600"/>
              <a:t>“WHERE THERE ONCE WAS A RIOT” LITERATURE REVIEW</a:t>
            </a:r>
            <a:endParaRPr sz="3600">
              <a:solidFill>
                <a:srgbClr val="FFFFFF"/>
              </a:solidFill>
            </a:endParaRPr>
          </a:p>
        </p:txBody>
      </p:sp>
      <p:pic>
        <p:nvPicPr>
          <p:cNvPr id="182" name="Google Shape;182;p5"/>
          <p:cNvPicPr preferRelativeResize="0">
            <a:picLocks noGrp="1"/>
          </p:cNvPicPr>
          <p:nvPr>
            <p:ph type="body" idx="1"/>
          </p:nvPr>
        </p:nvPicPr>
        <p:blipFill rotWithShape="1">
          <a:blip r:embed="rId5">
            <a:alphaModFix/>
          </a:blip>
          <a:srcRect/>
          <a:stretch/>
        </p:blipFill>
        <p:spPr>
          <a:xfrm>
            <a:off x="4962716" y="637664"/>
            <a:ext cx="6896209" cy="3879682"/>
          </a:xfrm>
          <a:prstGeom prst="rect">
            <a:avLst/>
          </a:prstGeom>
          <a:noFill/>
          <a:ln>
            <a:noFill/>
          </a:ln>
        </p:spPr>
      </p:pic>
      <p:sp>
        <p:nvSpPr>
          <p:cNvPr id="183" name="Google Shape;183;p5"/>
          <p:cNvSpPr/>
          <p:nvPr/>
        </p:nvSpPr>
        <p:spPr>
          <a:xfrm>
            <a:off x="11401725" y="6229681"/>
            <a:ext cx="457200" cy="457200"/>
          </a:xfrm>
          <a:prstGeom prst="ellipse">
            <a:avLst/>
          </a:prstGeom>
          <a:blipFill rotWithShape="1">
            <a:blip r:embed="rId3">
              <a:alphaModFix/>
            </a:blip>
            <a:tile tx="50800" ty="0" sx="85000" sy="85000" flip="none" algn="tl"/>
          </a:bli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2000"/>
              <a:buFont typeface="Rockwell"/>
              <a:buNone/>
            </a:pPr>
            <a:endParaRPr sz="2000" b="1" i="0" u="none" strike="noStrike" cap="none">
              <a:solidFill>
                <a:srgbClr val="FFFFFF"/>
              </a:solidFill>
              <a:latin typeface="Rockwell"/>
              <a:ea typeface="Rockwell"/>
              <a:cs typeface="Rockwell"/>
              <a:sym typeface="Rockwell"/>
            </a:endParaRPr>
          </a:p>
        </p:txBody>
      </p:sp>
      <p:sp>
        <p:nvSpPr>
          <p:cNvPr id="184" name="Google Shape;184;p5"/>
          <p:cNvSpPr/>
          <p:nvPr/>
        </p:nvSpPr>
        <p:spPr>
          <a:xfrm>
            <a:off x="11430918" y="6258874"/>
            <a:ext cx="398813" cy="398815"/>
          </a:xfrm>
          <a:prstGeom prst="ellipse">
            <a:avLst/>
          </a:prstGeom>
          <a:no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Rockwell"/>
              <a:buNone/>
            </a:pPr>
            <a:endParaRPr sz="1800" b="0" i="0" u="none" strike="noStrike" cap="none">
              <a:solidFill>
                <a:srgbClr val="FFFFFF"/>
              </a:solidFill>
              <a:latin typeface="Calibri"/>
              <a:ea typeface="Calibri"/>
              <a:cs typeface="Calibri"/>
              <a:sym typeface="Calibri"/>
            </a:endParaRPr>
          </a:p>
        </p:txBody>
      </p:sp>
      <p:sp>
        <p:nvSpPr>
          <p:cNvPr id="185" name="Google Shape;185;p5"/>
          <p:cNvSpPr txBox="1"/>
          <p:nvPr/>
        </p:nvSpPr>
        <p:spPr>
          <a:xfrm>
            <a:off x="5580534" y="237554"/>
            <a:ext cx="5660572"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Rockwell"/>
                <a:ea typeface="Rockwell"/>
                <a:cs typeface="Rockwell"/>
                <a:sym typeface="Rockwell"/>
              </a:rPr>
              <a:t>MTV Interview with Nirvana, </a:t>
            </a:r>
            <a:r>
              <a:rPr lang="en-US" sz="1800">
                <a:solidFill>
                  <a:schemeClr val="dk1"/>
                </a:solidFill>
                <a:latin typeface="Rockwell"/>
                <a:ea typeface="Rockwell"/>
                <a:cs typeface="Rockwell"/>
                <a:sym typeface="Rockwell"/>
              </a:rPr>
              <a:t>September 24, 1993</a:t>
            </a:r>
            <a:endParaRPr sz="2000">
              <a:solidFill>
                <a:schemeClr val="dk1"/>
              </a:solidFill>
              <a:latin typeface="Rockwell"/>
              <a:ea typeface="Rockwell"/>
              <a:cs typeface="Rockwell"/>
              <a:sym typeface="Rockwell"/>
            </a:endParaRPr>
          </a:p>
        </p:txBody>
      </p:sp>
      <p:sp>
        <p:nvSpPr>
          <p:cNvPr id="186" name="Google Shape;186;p5"/>
          <p:cNvSpPr txBox="1"/>
          <p:nvPr/>
        </p:nvSpPr>
        <p:spPr>
          <a:xfrm>
            <a:off x="4866982" y="4546539"/>
            <a:ext cx="686701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Rockwell"/>
                <a:ea typeface="Rockwell"/>
                <a:cs typeface="Rockwell"/>
                <a:sym typeface="Rockwell"/>
              </a:rPr>
              <a:t>JustNirvana. (2021).</a:t>
            </a:r>
            <a:endParaRPr/>
          </a:p>
        </p:txBody>
      </p:sp>
      <p:sp>
        <p:nvSpPr>
          <p:cNvPr id="187" name="Google Shape;187;p5"/>
          <p:cNvSpPr txBox="1"/>
          <p:nvPr/>
        </p:nvSpPr>
        <p:spPr>
          <a:xfrm>
            <a:off x="4703458" y="5348326"/>
            <a:ext cx="7502809"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Rockwell"/>
                <a:ea typeface="Rockwell"/>
                <a:cs typeface="Rockwell"/>
                <a:sym typeface="Rockwell"/>
              </a:rPr>
              <a:t>Museum of Pop Culture, “Nirvana: Taking Punk to the Masses”:</a:t>
            </a:r>
            <a:endParaRPr/>
          </a:p>
          <a:p>
            <a:pPr marL="0" marR="0" lvl="0" indent="0" algn="ctr" rtl="0">
              <a:spcBef>
                <a:spcPts val="0"/>
              </a:spcBef>
              <a:spcAft>
                <a:spcPts val="0"/>
              </a:spcAft>
              <a:buNone/>
            </a:pPr>
            <a:r>
              <a:rPr lang="en-US" sz="2000">
                <a:solidFill>
                  <a:schemeClr val="dk1"/>
                </a:solidFill>
                <a:latin typeface="Rockwell"/>
                <a:ea typeface="Rockwell"/>
                <a:cs typeface="Rockwell"/>
                <a:sym typeface="Rockwell"/>
              </a:rPr>
              <a:t>$30+ </a:t>
            </a:r>
            <a:endParaRPr/>
          </a:p>
          <a:p>
            <a:pPr marL="0" marR="0" lvl="0" indent="0" algn="l" rtl="0">
              <a:spcBef>
                <a:spcPts val="0"/>
              </a:spcBef>
              <a:spcAft>
                <a:spcPts val="0"/>
              </a:spcAft>
              <a:buNone/>
            </a:pPr>
            <a:endParaRPr sz="2000">
              <a:solidFill>
                <a:schemeClr val="dk1"/>
              </a:solidFill>
              <a:latin typeface="Rockwell"/>
              <a:ea typeface="Rockwell"/>
              <a:cs typeface="Rockwell"/>
              <a:sym typeface="Rockwe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2"/>
                                        </p:tgtEl>
                                        <p:attrNameLst>
                                          <p:attrName>style.visibility</p:attrName>
                                        </p:attrNameLst>
                                      </p:cBhvr>
                                      <p:to>
                                        <p:strVal val="visible"/>
                                      </p:to>
                                    </p:set>
                                    <p:animEffect transition="in" filter="fade">
                                      <p:cBhvr>
                                        <p:cTn id="7" dur="5000"/>
                                        <p:tgtEl>
                                          <p:spTgt spid="18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1"/>
        <p:cNvGrpSpPr/>
        <p:nvPr/>
      </p:nvGrpSpPr>
      <p:grpSpPr>
        <a:xfrm>
          <a:off x="0" y="0"/>
          <a:ext cx="0" cy="0"/>
          <a:chOff x="0" y="0"/>
          <a:chExt cx="0" cy="0"/>
        </a:xfrm>
      </p:grpSpPr>
      <p:sp>
        <p:nvSpPr>
          <p:cNvPr id="192" name="Google Shape;192;p6"/>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sp>
        <p:nvSpPr>
          <p:cNvPr id="193" name="Google Shape;193;p6"/>
          <p:cNvSpPr/>
          <p:nvPr/>
        </p:nvSpPr>
        <p:spPr>
          <a:xfrm>
            <a:off x="984504" y="464119"/>
            <a:ext cx="10222992" cy="80683"/>
          </a:xfrm>
          <a:prstGeom prst="rect">
            <a:avLst/>
          </a:prstGeom>
          <a:blipFill rotWithShape="1">
            <a:blip r:embed="rId3">
              <a:alphaModFix amt="85000"/>
            </a:blip>
            <a:tile tx="0" ty="-762000" sx="92000" sy="89000" flip="xy" algn="ctr"/>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Rockwell"/>
              <a:ea typeface="Rockwell"/>
              <a:cs typeface="Rockwell"/>
              <a:sym typeface="Rockwell"/>
            </a:endParaRPr>
          </a:p>
        </p:txBody>
      </p:sp>
      <p:sp>
        <p:nvSpPr>
          <p:cNvPr id="194" name="Google Shape;194;p6"/>
          <p:cNvSpPr/>
          <p:nvPr/>
        </p:nvSpPr>
        <p:spPr>
          <a:xfrm>
            <a:off x="984504" y="601952"/>
            <a:ext cx="10222992" cy="1385874"/>
          </a:xfrm>
          <a:prstGeom prst="rect">
            <a:avLst/>
          </a:prstGeom>
          <a:blipFill rotWithShape="1">
            <a:blip r:embed="rId3">
              <a:alphaModFix amt="85000"/>
            </a:blip>
            <a:tile tx="0" ty="-704850" sx="92000" sy="89000" flip="xy" algn="ctr"/>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Rockwell"/>
              <a:ea typeface="Rockwell"/>
              <a:cs typeface="Rockwell"/>
              <a:sym typeface="Rockwell"/>
            </a:endParaRPr>
          </a:p>
        </p:txBody>
      </p:sp>
      <p:sp>
        <p:nvSpPr>
          <p:cNvPr id="195" name="Google Shape;195;p6"/>
          <p:cNvSpPr/>
          <p:nvPr/>
        </p:nvSpPr>
        <p:spPr>
          <a:xfrm>
            <a:off x="984504" y="2038655"/>
            <a:ext cx="10222992" cy="80683"/>
          </a:xfrm>
          <a:prstGeom prst="rect">
            <a:avLst/>
          </a:prstGeom>
          <a:blipFill rotWithShape="1">
            <a:blip r:embed="rId3">
              <a:alphaModFix amt="85000"/>
            </a:blip>
            <a:tile tx="0" ty="-717550" sx="92000" sy="89000" flip="xy" algn="ctr"/>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Rockwell"/>
              <a:ea typeface="Rockwell"/>
              <a:cs typeface="Rockwell"/>
              <a:sym typeface="Rockwell"/>
            </a:endParaRPr>
          </a:p>
        </p:txBody>
      </p:sp>
      <p:sp>
        <p:nvSpPr>
          <p:cNvPr id="196" name="Google Shape;196;p6"/>
          <p:cNvSpPr txBox="1">
            <a:spLocks noGrp="1"/>
          </p:cNvSpPr>
          <p:nvPr>
            <p:ph type="title"/>
          </p:nvPr>
        </p:nvSpPr>
        <p:spPr>
          <a:xfrm>
            <a:off x="1069848" y="484632"/>
            <a:ext cx="10058400" cy="1609344"/>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5400"/>
              <a:buFont typeface="Rockwell"/>
              <a:buNone/>
            </a:pPr>
            <a:r>
              <a:rPr lang="en-US"/>
              <a:t>DO ARCHIVES HONOR PUNK IDEOLOGY?</a:t>
            </a:r>
            <a:endParaRPr/>
          </a:p>
        </p:txBody>
      </p:sp>
      <p:grpSp>
        <p:nvGrpSpPr>
          <p:cNvPr id="197" name="Google Shape;197;p6"/>
          <p:cNvGrpSpPr/>
          <p:nvPr/>
        </p:nvGrpSpPr>
        <p:grpSpPr>
          <a:xfrm>
            <a:off x="1069848" y="2320412"/>
            <a:ext cx="10058398" cy="3836405"/>
            <a:chOff x="0" y="0"/>
            <a:chExt cx="10058398" cy="3836405"/>
          </a:xfrm>
        </p:grpSpPr>
        <p:sp>
          <p:nvSpPr>
            <p:cNvPr id="198" name="Google Shape;198;p6"/>
            <p:cNvSpPr/>
            <p:nvPr/>
          </p:nvSpPr>
          <p:spPr>
            <a:xfrm>
              <a:off x="0" y="0"/>
              <a:ext cx="3143249" cy="112103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6"/>
            <p:cNvSpPr txBox="1"/>
            <p:nvPr/>
          </p:nvSpPr>
          <p:spPr>
            <a:xfrm>
              <a:off x="0" y="0"/>
              <a:ext cx="3143249" cy="1121031"/>
            </a:xfrm>
            <a:prstGeom prst="rect">
              <a:avLst/>
            </a:prstGeom>
            <a:noFill/>
            <a:ln>
              <a:noFill/>
            </a:ln>
          </p:spPr>
          <p:txBody>
            <a:bodyPr spcFirstLastPara="1" wrap="square" lIns="137150" tIns="22850" rIns="22850" bIns="22850" anchor="t" anchorCtr="0">
              <a:noAutofit/>
            </a:bodyPr>
            <a:lstStyle/>
            <a:p>
              <a:pPr marL="0" marR="0" lvl="0" indent="0" algn="l" rtl="0">
                <a:lnSpc>
                  <a:spcPct val="100000"/>
                </a:lnSpc>
                <a:spcBef>
                  <a:spcPts val="0"/>
                </a:spcBef>
                <a:spcAft>
                  <a:spcPts val="0"/>
                </a:spcAft>
                <a:buClr>
                  <a:schemeClr val="dk1"/>
                </a:buClr>
                <a:buSzPts val="1800"/>
                <a:buFont typeface="Rockwell"/>
                <a:buNone/>
              </a:pPr>
              <a:r>
                <a:rPr lang="en-US" sz="1800" b="1">
                  <a:solidFill>
                    <a:schemeClr val="dk1"/>
                  </a:solidFill>
                  <a:latin typeface="Rockwell"/>
                  <a:ea typeface="Rockwell"/>
                  <a:cs typeface="Rockwell"/>
                  <a:sym typeface="Rockwell"/>
                </a:rPr>
                <a:t>Do-It-Yourself Music Archives: A Response and Alternative to Mainstream Exclusivity. (Cuk, 2021)</a:t>
              </a:r>
              <a:endParaRPr/>
            </a:p>
          </p:txBody>
        </p:sp>
        <p:sp>
          <p:nvSpPr>
            <p:cNvPr id="200" name="Google Shape;200;p6"/>
            <p:cNvSpPr/>
            <p:nvPr/>
          </p:nvSpPr>
          <p:spPr>
            <a:xfrm>
              <a:off x="0" y="1121031"/>
              <a:ext cx="3143249" cy="271537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6"/>
            <p:cNvSpPr txBox="1"/>
            <p:nvPr/>
          </p:nvSpPr>
          <p:spPr>
            <a:xfrm>
              <a:off x="0" y="1121031"/>
              <a:ext cx="3143249" cy="2715374"/>
            </a:xfrm>
            <a:prstGeom prst="rect">
              <a:avLst/>
            </a:prstGeom>
            <a:noFill/>
            <a:ln>
              <a:noFill/>
            </a:ln>
          </p:spPr>
          <p:txBody>
            <a:bodyPr spcFirstLastPara="1" wrap="square" lIns="137150" tIns="17775" rIns="17775" bIns="17775" anchor="t" anchorCtr="0">
              <a:noAutofit/>
            </a:bodyPr>
            <a:lstStyle/>
            <a:p>
              <a:pPr marL="0" marR="0" lvl="0" indent="0" algn="l" rtl="0">
                <a:lnSpc>
                  <a:spcPct val="100000"/>
                </a:lnSpc>
                <a:spcBef>
                  <a:spcPts val="0"/>
                </a:spcBef>
                <a:spcAft>
                  <a:spcPts val="0"/>
                </a:spcAft>
                <a:buClr>
                  <a:schemeClr val="dk1"/>
                </a:buClr>
                <a:buSzPts val="1400"/>
                <a:buFont typeface="Rockwell"/>
                <a:buNone/>
              </a:pPr>
              <a:endParaRPr sz="1400">
                <a:solidFill>
                  <a:schemeClr val="dk1"/>
                </a:solidFill>
                <a:latin typeface="Rockwell"/>
                <a:ea typeface="Rockwell"/>
                <a:cs typeface="Rockwell"/>
                <a:sym typeface="Rockwell"/>
              </a:endParaRPr>
            </a:p>
          </p:txBody>
        </p:sp>
        <p:sp>
          <p:nvSpPr>
            <p:cNvPr id="202" name="Google Shape;202;p6"/>
            <p:cNvSpPr/>
            <p:nvPr/>
          </p:nvSpPr>
          <p:spPr>
            <a:xfrm>
              <a:off x="3457574" y="0"/>
              <a:ext cx="3143249" cy="112103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6"/>
            <p:cNvSpPr txBox="1"/>
            <p:nvPr/>
          </p:nvSpPr>
          <p:spPr>
            <a:xfrm>
              <a:off x="3457574" y="0"/>
              <a:ext cx="3143249" cy="1121031"/>
            </a:xfrm>
            <a:prstGeom prst="rect">
              <a:avLst/>
            </a:prstGeom>
            <a:noFill/>
            <a:ln>
              <a:noFill/>
            </a:ln>
          </p:spPr>
          <p:txBody>
            <a:bodyPr spcFirstLastPara="1" wrap="square" lIns="137150" tIns="22850" rIns="22850" bIns="22850" anchor="t" anchorCtr="0">
              <a:noAutofit/>
            </a:bodyPr>
            <a:lstStyle/>
            <a:p>
              <a:pPr marL="0" marR="0" lvl="0" indent="0" algn="l" rtl="0">
                <a:lnSpc>
                  <a:spcPct val="100000"/>
                </a:lnSpc>
                <a:spcBef>
                  <a:spcPts val="0"/>
                </a:spcBef>
                <a:spcAft>
                  <a:spcPts val="0"/>
                </a:spcAft>
                <a:buClr>
                  <a:schemeClr val="dk1"/>
                </a:buClr>
                <a:buSzPts val="1800"/>
                <a:buFont typeface="Rockwell"/>
                <a:buNone/>
              </a:pPr>
              <a:r>
                <a:rPr lang="en-US" sz="1800" b="1">
                  <a:solidFill>
                    <a:schemeClr val="dk1"/>
                  </a:solidFill>
                  <a:latin typeface="Rockwell"/>
                  <a:ea typeface="Rockwell"/>
                  <a:cs typeface="Rockwell"/>
                  <a:sym typeface="Rockwell"/>
                </a:rPr>
                <a:t>Queering the Community Music Archive. (Cantillion et al., 2017) </a:t>
              </a:r>
              <a:endParaRPr/>
            </a:p>
          </p:txBody>
        </p:sp>
        <p:sp>
          <p:nvSpPr>
            <p:cNvPr id="204" name="Google Shape;204;p6"/>
            <p:cNvSpPr/>
            <p:nvPr/>
          </p:nvSpPr>
          <p:spPr>
            <a:xfrm>
              <a:off x="3457574" y="1121031"/>
              <a:ext cx="3143249" cy="271537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6"/>
            <p:cNvSpPr txBox="1"/>
            <p:nvPr/>
          </p:nvSpPr>
          <p:spPr>
            <a:xfrm>
              <a:off x="3457574" y="1121031"/>
              <a:ext cx="3143249" cy="2715374"/>
            </a:xfrm>
            <a:prstGeom prst="rect">
              <a:avLst/>
            </a:prstGeom>
            <a:noFill/>
            <a:ln>
              <a:noFill/>
            </a:ln>
          </p:spPr>
          <p:txBody>
            <a:bodyPr spcFirstLastPara="1" wrap="square" lIns="137150" tIns="17775" rIns="17775" bIns="17775" anchor="t" anchorCtr="0">
              <a:noAutofit/>
            </a:bodyPr>
            <a:lstStyle/>
            <a:p>
              <a:pPr marL="0" marR="0" lvl="0" indent="0" algn="l" rtl="0">
                <a:lnSpc>
                  <a:spcPct val="100000"/>
                </a:lnSpc>
                <a:spcBef>
                  <a:spcPts val="0"/>
                </a:spcBef>
                <a:spcAft>
                  <a:spcPts val="0"/>
                </a:spcAft>
                <a:buClr>
                  <a:schemeClr val="dk1"/>
                </a:buClr>
                <a:buSzPts val="1400"/>
                <a:buFont typeface="Rockwell"/>
                <a:buNone/>
              </a:pPr>
              <a:endParaRPr sz="1400">
                <a:solidFill>
                  <a:schemeClr val="dk1"/>
                </a:solidFill>
                <a:latin typeface="Rockwell"/>
                <a:ea typeface="Rockwell"/>
                <a:cs typeface="Rockwell"/>
                <a:sym typeface="Rockwell"/>
              </a:endParaRPr>
            </a:p>
          </p:txBody>
        </p:sp>
        <p:sp>
          <p:nvSpPr>
            <p:cNvPr id="206" name="Google Shape;206;p6"/>
            <p:cNvSpPr/>
            <p:nvPr/>
          </p:nvSpPr>
          <p:spPr>
            <a:xfrm>
              <a:off x="6915149" y="0"/>
              <a:ext cx="3143249" cy="112103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6"/>
            <p:cNvSpPr txBox="1"/>
            <p:nvPr/>
          </p:nvSpPr>
          <p:spPr>
            <a:xfrm>
              <a:off x="6915149" y="0"/>
              <a:ext cx="3143249" cy="1121031"/>
            </a:xfrm>
            <a:prstGeom prst="rect">
              <a:avLst/>
            </a:prstGeom>
            <a:noFill/>
            <a:ln>
              <a:noFill/>
            </a:ln>
          </p:spPr>
          <p:txBody>
            <a:bodyPr spcFirstLastPara="1" wrap="square" lIns="137150" tIns="22850" rIns="22850" bIns="22850" anchor="t" anchorCtr="0">
              <a:noAutofit/>
            </a:bodyPr>
            <a:lstStyle/>
            <a:p>
              <a:pPr marL="0" marR="0" lvl="0" indent="0" algn="l" rtl="0">
                <a:lnSpc>
                  <a:spcPct val="100000"/>
                </a:lnSpc>
                <a:spcBef>
                  <a:spcPts val="0"/>
                </a:spcBef>
                <a:spcAft>
                  <a:spcPts val="0"/>
                </a:spcAft>
                <a:buClr>
                  <a:schemeClr val="dk1"/>
                </a:buClr>
                <a:buSzPts val="1800"/>
                <a:buFont typeface="Rockwell"/>
                <a:buNone/>
              </a:pPr>
              <a:r>
                <a:rPr lang="en-US" sz="1800" b="1">
                  <a:solidFill>
                    <a:schemeClr val="dk1"/>
                  </a:solidFill>
                  <a:latin typeface="Rockwell"/>
                  <a:ea typeface="Rockwell"/>
                  <a:cs typeface="Rockwell"/>
                  <a:sym typeface="Rockwell"/>
                </a:rPr>
                <a:t>Coming to Terms: Lessons and Challenges for Community Audio Archiving. (Vancour, 2023)</a:t>
              </a:r>
              <a:endParaRPr/>
            </a:p>
          </p:txBody>
        </p:sp>
        <p:sp>
          <p:nvSpPr>
            <p:cNvPr id="208" name="Google Shape;208;p6"/>
            <p:cNvSpPr/>
            <p:nvPr/>
          </p:nvSpPr>
          <p:spPr>
            <a:xfrm>
              <a:off x="6915149" y="1121031"/>
              <a:ext cx="3143249" cy="271537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6"/>
            <p:cNvSpPr txBox="1"/>
            <p:nvPr/>
          </p:nvSpPr>
          <p:spPr>
            <a:xfrm>
              <a:off x="6915149" y="1121031"/>
              <a:ext cx="3143249" cy="2715374"/>
            </a:xfrm>
            <a:prstGeom prst="rect">
              <a:avLst/>
            </a:prstGeom>
            <a:noFill/>
            <a:ln>
              <a:noFill/>
            </a:ln>
          </p:spPr>
          <p:txBody>
            <a:bodyPr spcFirstLastPara="1" wrap="square" lIns="137150" tIns="17775" rIns="17775" bIns="17775" anchor="t" anchorCtr="0">
              <a:noAutofit/>
            </a:bodyPr>
            <a:lstStyle/>
            <a:p>
              <a:pPr marL="0" marR="0" lvl="0" indent="0" algn="l" rtl="0">
                <a:lnSpc>
                  <a:spcPct val="100000"/>
                </a:lnSpc>
                <a:spcBef>
                  <a:spcPts val="0"/>
                </a:spcBef>
                <a:spcAft>
                  <a:spcPts val="0"/>
                </a:spcAft>
                <a:buClr>
                  <a:schemeClr val="dk1"/>
                </a:buClr>
                <a:buSzPts val="1400"/>
                <a:buFont typeface="Rockwell"/>
                <a:buNone/>
              </a:pPr>
              <a:endParaRPr sz="1400">
                <a:solidFill>
                  <a:schemeClr val="dk1"/>
                </a:solidFill>
                <a:latin typeface="Rockwell"/>
                <a:ea typeface="Rockwell"/>
                <a:cs typeface="Rockwell"/>
                <a:sym typeface="Rockwell"/>
              </a:endParaRPr>
            </a:p>
          </p:txBody>
        </p:sp>
      </p:grpSp>
      <p:sp>
        <p:nvSpPr>
          <p:cNvPr id="210" name="Google Shape;210;p6"/>
          <p:cNvSpPr/>
          <p:nvPr/>
        </p:nvSpPr>
        <p:spPr>
          <a:xfrm>
            <a:off x="11401725" y="6229681"/>
            <a:ext cx="457200" cy="457200"/>
          </a:xfrm>
          <a:prstGeom prst="ellipse">
            <a:avLst/>
          </a:prstGeom>
          <a:blipFill rotWithShape="1">
            <a:blip r:embed="rId4">
              <a:alphaModFix/>
            </a:blip>
            <a:tile tx="50800" ty="0" sx="85000" sy="85000" flip="none" algn="tl"/>
          </a:bli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2000"/>
              <a:buFont typeface="Rockwell"/>
              <a:buNone/>
            </a:pPr>
            <a:endParaRPr sz="2000" b="1" i="0" u="none" strike="noStrike" cap="none">
              <a:solidFill>
                <a:srgbClr val="FFFFFF"/>
              </a:solidFill>
              <a:latin typeface="Rockwell"/>
              <a:ea typeface="Rockwell"/>
              <a:cs typeface="Rockwell"/>
              <a:sym typeface="Rockwell"/>
            </a:endParaRPr>
          </a:p>
        </p:txBody>
      </p:sp>
      <p:sp>
        <p:nvSpPr>
          <p:cNvPr id="211" name="Google Shape;211;p6"/>
          <p:cNvSpPr/>
          <p:nvPr/>
        </p:nvSpPr>
        <p:spPr>
          <a:xfrm>
            <a:off x="11430918" y="6258874"/>
            <a:ext cx="398813" cy="398815"/>
          </a:xfrm>
          <a:prstGeom prst="ellipse">
            <a:avLst/>
          </a:prstGeom>
          <a:no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Rockwell"/>
              <a:buNone/>
            </a:pPr>
            <a:endParaRPr sz="1800" b="0" i="0" u="none" strike="noStrike" cap="none">
              <a:solidFill>
                <a:srgbClr val="FFFFFF"/>
              </a:solidFill>
              <a:latin typeface="Calibri"/>
              <a:ea typeface="Calibri"/>
              <a:cs typeface="Calibri"/>
              <a:sym typeface="Calibri"/>
            </a:endParaRPr>
          </a:p>
        </p:txBody>
      </p:sp>
      <p:sp>
        <p:nvSpPr>
          <p:cNvPr id="212" name="Google Shape;212;p6"/>
          <p:cNvSpPr txBox="1"/>
          <p:nvPr/>
        </p:nvSpPr>
        <p:spPr>
          <a:xfrm>
            <a:off x="1063752" y="3665232"/>
            <a:ext cx="3110266" cy="2195537"/>
          </a:xfrm>
          <a:prstGeom prst="rect">
            <a:avLst/>
          </a:prstGeom>
          <a:noFill/>
          <a:ln>
            <a:noFill/>
          </a:ln>
        </p:spPr>
        <p:txBody>
          <a:bodyPr spcFirstLastPara="1" wrap="square" lIns="91425" tIns="45700" rIns="91425" bIns="45700" anchor="t" anchorCtr="0">
            <a:spAutoFit/>
          </a:bodyPr>
          <a:lstStyle/>
          <a:p>
            <a:pPr marL="148590" marR="0" lvl="0" indent="-148590" algn="l" rtl="0">
              <a:lnSpc>
                <a:spcPct val="200000"/>
              </a:lnSpc>
              <a:spcBef>
                <a:spcPts val="0"/>
              </a:spcBef>
              <a:spcAft>
                <a:spcPts val="0"/>
              </a:spcAft>
              <a:buClr>
                <a:schemeClr val="dk1"/>
              </a:buClr>
              <a:buSzPts val="2400"/>
              <a:buFont typeface="Noto Sans Symbols"/>
              <a:buChar char="▪"/>
            </a:pPr>
            <a:r>
              <a:rPr lang="en-US" sz="2400">
                <a:solidFill>
                  <a:schemeClr val="dk1"/>
                </a:solidFill>
                <a:latin typeface="Rockwell"/>
                <a:ea typeface="Rockwell"/>
                <a:cs typeface="Rockwell"/>
                <a:sym typeface="Rockwell"/>
              </a:rPr>
              <a:t>Self-sustainability</a:t>
            </a:r>
            <a:endParaRPr/>
          </a:p>
          <a:p>
            <a:pPr marL="148590" marR="0" lvl="0" indent="-148590" algn="l" rtl="0">
              <a:lnSpc>
                <a:spcPct val="200000"/>
              </a:lnSpc>
              <a:spcBef>
                <a:spcPts val="0"/>
              </a:spcBef>
              <a:spcAft>
                <a:spcPts val="0"/>
              </a:spcAft>
              <a:buClr>
                <a:schemeClr val="dk1"/>
              </a:buClr>
              <a:buSzPts val="2400"/>
              <a:buFont typeface="Noto Sans Symbols"/>
              <a:buChar char="▪"/>
            </a:pPr>
            <a:r>
              <a:rPr lang="en-US" sz="2400">
                <a:solidFill>
                  <a:schemeClr val="dk1"/>
                </a:solidFill>
                <a:latin typeface="Rockwell"/>
                <a:ea typeface="Rockwell"/>
                <a:cs typeface="Rockwell"/>
                <a:sym typeface="Rockwell"/>
              </a:rPr>
              <a:t>Low budget</a:t>
            </a:r>
            <a:endParaRPr/>
          </a:p>
          <a:p>
            <a:pPr marL="148590" marR="0" lvl="0" indent="-148590" algn="l" rtl="0">
              <a:lnSpc>
                <a:spcPct val="200000"/>
              </a:lnSpc>
              <a:spcBef>
                <a:spcPts val="0"/>
              </a:spcBef>
              <a:spcAft>
                <a:spcPts val="0"/>
              </a:spcAft>
              <a:buClr>
                <a:schemeClr val="dk1"/>
              </a:buClr>
              <a:buSzPts val="2400"/>
              <a:buFont typeface="Noto Sans Symbols"/>
              <a:buChar char="▪"/>
            </a:pPr>
            <a:r>
              <a:rPr lang="en-US" sz="2400">
                <a:solidFill>
                  <a:schemeClr val="dk1"/>
                </a:solidFill>
                <a:latin typeface="Rockwell"/>
                <a:ea typeface="Rockwell"/>
                <a:cs typeface="Rockwell"/>
                <a:sym typeface="Rockwell"/>
              </a:rPr>
              <a:t>Maintain authority</a:t>
            </a:r>
            <a:endParaRPr/>
          </a:p>
        </p:txBody>
      </p:sp>
      <p:sp>
        <p:nvSpPr>
          <p:cNvPr id="213" name="Google Shape;213;p6"/>
          <p:cNvSpPr txBox="1"/>
          <p:nvPr/>
        </p:nvSpPr>
        <p:spPr>
          <a:xfrm>
            <a:off x="4402668" y="3665232"/>
            <a:ext cx="3580024" cy="2195537"/>
          </a:xfrm>
          <a:prstGeom prst="rect">
            <a:avLst/>
          </a:prstGeom>
          <a:noFill/>
          <a:ln>
            <a:noFill/>
          </a:ln>
        </p:spPr>
        <p:txBody>
          <a:bodyPr spcFirstLastPara="1" wrap="square" lIns="91425" tIns="45700" rIns="91425" bIns="45700" anchor="t" anchorCtr="0">
            <a:spAutoFit/>
          </a:bodyPr>
          <a:lstStyle/>
          <a:p>
            <a:pPr marL="148590" marR="0" lvl="0" indent="-148590" algn="l" rtl="0">
              <a:lnSpc>
                <a:spcPct val="200000"/>
              </a:lnSpc>
              <a:spcBef>
                <a:spcPts val="0"/>
              </a:spcBef>
              <a:spcAft>
                <a:spcPts val="0"/>
              </a:spcAft>
              <a:buClr>
                <a:schemeClr val="dk1"/>
              </a:buClr>
              <a:buSzPts val="2400"/>
              <a:buFont typeface="Noto Sans Symbols"/>
              <a:buChar char="▪"/>
            </a:pPr>
            <a:r>
              <a:rPr lang="en-US" sz="2400">
                <a:solidFill>
                  <a:schemeClr val="dk1"/>
                </a:solidFill>
                <a:latin typeface="Rockwell"/>
                <a:ea typeface="Rockwell"/>
                <a:cs typeface="Rockwell"/>
                <a:sym typeface="Rockwell"/>
              </a:rPr>
              <a:t>Autonomy</a:t>
            </a:r>
            <a:endParaRPr/>
          </a:p>
          <a:p>
            <a:pPr marL="148590" marR="0" lvl="0" indent="-148590" algn="l" rtl="0">
              <a:lnSpc>
                <a:spcPct val="200000"/>
              </a:lnSpc>
              <a:spcBef>
                <a:spcPts val="0"/>
              </a:spcBef>
              <a:spcAft>
                <a:spcPts val="0"/>
              </a:spcAft>
              <a:buClr>
                <a:schemeClr val="dk1"/>
              </a:buClr>
              <a:buSzPts val="2400"/>
              <a:buFont typeface="Noto Sans Symbols"/>
              <a:buChar char="▪"/>
            </a:pPr>
            <a:r>
              <a:rPr lang="en-US" sz="2400">
                <a:solidFill>
                  <a:schemeClr val="dk1"/>
                </a:solidFill>
                <a:latin typeface="Rockwell"/>
                <a:ea typeface="Rockwell"/>
                <a:cs typeface="Rockwell"/>
                <a:sym typeface="Rockwell"/>
              </a:rPr>
              <a:t>Self-determination</a:t>
            </a:r>
            <a:endParaRPr/>
          </a:p>
          <a:p>
            <a:pPr marL="148590" marR="0" lvl="0" indent="-148590" algn="l" rtl="0">
              <a:lnSpc>
                <a:spcPct val="200000"/>
              </a:lnSpc>
              <a:spcBef>
                <a:spcPts val="0"/>
              </a:spcBef>
              <a:spcAft>
                <a:spcPts val="0"/>
              </a:spcAft>
              <a:buClr>
                <a:schemeClr val="dk1"/>
              </a:buClr>
              <a:buSzPts val="2400"/>
              <a:buFont typeface="Noto Sans Symbols"/>
              <a:buChar char="▪"/>
            </a:pPr>
            <a:r>
              <a:rPr lang="en-US" sz="2400">
                <a:solidFill>
                  <a:schemeClr val="dk1"/>
                </a:solidFill>
                <a:latin typeface="Rockwell"/>
                <a:ea typeface="Rockwell"/>
                <a:cs typeface="Rockwell"/>
                <a:sym typeface="Rockwell"/>
              </a:rPr>
              <a:t>Distrust of institutions</a:t>
            </a:r>
            <a:endParaRPr/>
          </a:p>
        </p:txBody>
      </p:sp>
      <p:sp>
        <p:nvSpPr>
          <p:cNvPr id="214" name="Google Shape;214;p6"/>
          <p:cNvSpPr txBox="1"/>
          <p:nvPr/>
        </p:nvSpPr>
        <p:spPr>
          <a:xfrm>
            <a:off x="8011886" y="3665231"/>
            <a:ext cx="3847038" cy="2195537"/>
          </a:xfrm>
          <a:prstGeom prst="rect">
            <a:avLst/>
          </a:prstGeom>
          <a:noFill/>
          <a:ln>
            <a:noFill/>
          </a:ln>
        </p:spPr>
        <p:txBody>
          <a:bodyPr spcFirstLastPara="1" wrap="square" lIns="91425" tIns="45700" rIns="91425" bIns="45700" anchor="t" anchorCtr="0">
            <a:spAutoFit/>
          </a:bodyPr>
          <a:lstStyle/>
          <a:p>
            <a:pPr marL="148590" marR="0" lvl="0" indent="-148590" algn="l" rtl="0">
              <a:lnSpc>
                <a:spcPct val="200000"/>
              </a:lnSpc>
              <a:spcBef>
                <a:spcPts val="0"/>
              </a:spcBef>
              <a:spcAft>
                <a:spcPts val="0"/>
              </a:spcAft>
              <a:buClr>
                <a:schemeClr val="dk1"/>
              </a:buClr>
              <a:buSzPts val="2400"/>
              <a:buFont typeface="Noto Sans Symbols"/>
              <a:buChar char="▪"/>
            </a:pPr>
            <a:r>
              <a:rPr lang="en-US" sz="2400">
                <a:solidFill>
                  <a:schemeClr val="dk1"/>
                </a:solidFill>
                <a:latin typeface="Rockwell"/>
                <a:ea typeface="Rockwell"/>
                <a:cs typeface="Rockwell"/>
                <a:sym typeface="Rockwell"/>
              </a:rPr>
              <a:t>Resources</a:t>
            </a:r>
            <a:endParaRPr/>
          </a:p>
          <a:p>
            <a:pPr marL="148590" marR="0" lvl="0" indent="-148590" algn="l" rtl="0">
              <a:lnSpc>
                <a:spcPct val="200000"/>
              </a:lnSpc>
              <a:spcBef>
                <a:spcPts val="0"/>
              </a:spcBef>
              <a:spcAft>
                <a:spcPts val="0"/>
              </a:spcAft>
              <a:buClr>
                <a:schemeClr val="dk1"/>
              </a:buClr>
              <a:buSzPts val="2400"/>
              <a:buFont typeface="Noto Sans Symbols"/>
              <a:buChar char="▪"/>
            </a:pPr>
            <a:r>
              <a:rPr lang="en-US" sz="2400">
                <a:solidFill>
                  <a:schemeClr val="dk1"/>
                </a:solidFill>
                <a:latin typeface="Rockwell"/>
                <a:ea typeface="Rockwell"/>
                <a:cs typeface="Rockwell"/>
                <a:sym typeface="Rockwell"/>
              </a:rPr>
              <a:t>Visibility</a:t>
            </a:r>
            <a:endParaRPr/>
          </a:p>
          <a:p>
            <a:pPr marL="148590" marR="0" lvl="0" indent="-148590" algn="l" rtl="0">
              <a:lnSpc>
                <a:spcPct val="200000"/>
              </a:lnSpc>
              <a:spcBef>
                <a:spcPts val="0"/>
              </a:spcBef>
              <a:spcAft>
                <a:spcPts val="0"/>
              </a:spcAft>
              <a:buClr>
                <a:schemeClr val="dk1"/>
              </a:buClr>
              <a:buSzPts val="2400"/>
              <a:buFont typeface="Noto Sans Symbols"/>
              <a:buChar char="▪"/>
            </a:pPr>
            <a:r>
              <a:rPr lang="en-US" sz="2400">
                <a:solidFill>
                  <a:schemeClr val="dk1"/>
                </a:solidFill>
                <a:latin typeface="Rockwell"/>
                <a:ea typeface="Rockwell"/>
                <a:cs typeface="Rockwell"/>
                <a:sym typeface="Rockwell"/>
              </a:rPr>
              <a:t>Context of collection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8"/>
        <p:cNvGrpSpPr/>
        <p:nvPr/>
      </p:nvGrpSpPr>
      <p:grpSpPr>
        <a:xfrm>
          <a:off x="0" y="0"/>
          <a:ext cx="0" cy="0"/>
          <a:chOff x="0" y="0"/>
          <a:chExt cx="0" cy="0"/>
        </a:xfrm>
      </p:grpSpPr>
      <p:sp>
        <p:nvSpPr>
          <p:cNvPr id="219" name="Google Shape;219;p7"/>
          <p:cNvSpPr/>
          <p:nvPr/>
        </p:nvSpPr>
        <p:spPr>
          <a:xfrm>
            <a:off x="3048" y="0"/>
            <a:ext cx="12188952" cy="685800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grpSp>
        <p:nvGrpSpPr>
          <p:cNvPr id="220" name="Google Shape;220;p7"/>
          <p:cNvGrpSpPr/>
          <p:nvPr/>
        </p:nvGrpSpPr>
        <p:grpSpPr>
          <a:xfrm>
            <a:off x="1061035" y="1679569"/>
            <a:ext cx="3498864" cy="3498858"/>
            <a:chOff x="1061035" y="1679569"/>
            <a:chExt cx="3498864" cy="3498858"/>
          </a:xfrm>
        </p:grpSpPr>
        <p:sp>
          <p:nvSpPr>
            <p:cNvPr id="221" name="Google Shape;221;p7"/>
            <p:cNvSpPr/>
            <p:nvPr/>
          </p:nvSpPr>
          <p:spPr>
            <a:xfrm>
              <a:off x="1061035" y="1679569"/>
              <a:ext cx="3498864" cy="3498858"/>
            </a:xfrm>
            <a:prstGeom prst="ellipse">
              <a:avLst/>
            </a:prstGeom>
            <a:blipFill rotWithShape="1">
              <a:blip r:embed="rId3">
                <a:alphaModFix/>
              </a:blip>
              <a:tile tx="0" ty="0" sx="85000" sy="85000" flip="none" algn="tl"/>
            </a:bli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2000"/>
                <a:buFont typeface="Rockwell"/>
                <a:buNone/>
              </a:pPr>
              <a:endParaRPr sz="2000" b="1" i="0" u="none" strike="noStrike" cap="none">
                <a:solidFill>
                  <a:srgbClr val="FFFFFF"/>
                </a:solidFill>
                <a:latin typeface="Rockwell"/>
                <a:ea typeface="Rockwell"/>
                <a:cs typeface="Rockwell"/>
                <a:sym typeface="Rockwell"/>
              </a:endParaRPr>
            </a:p>
          </p:txBody>
        </p:sp>
        <p:sp>
          <p:nvSpPr>
            <p:cNvPr id="222" name="Google Shape;222;p7"/>
            <p:cNvSpPr/>
            <p:nvPr/>
          </p:nvSpPr>
          <p:spPr>
            <a:xfrm>
              <a:off x="1246134" y="1864667"/>
              <a:ext cx="3128666" cy="3128662"/>
            </a:xfrm>
            <a:prstGeom prst="ellipse">
              <a:avLst/>
            </a:prstGeom>
            <a:noFill/>
            <a:ln w="254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Rockwell"/>
                <a:buNone/>
              </a:pPr>
              <a:endParaRPr sz="1800" b="0" i="0" u="none" strike="noStrike" cap="none">
                <a:solidFill>
                  <a:srgbClr val="FFFFFF"/>
                </a:solidFill>
                <a:latin typeface="Calibri"/>
                <a:ea typeface="Calibri"/>
                <a:cs typeface="Calibri"/>
                <a:sym typeface="Calibri"/>
              </a:endParaRPr>
            </a:p>
          </p:txBody>
        </p:sp>
      </p:grpSp>
      <p:sp>
        <p:nvSpPr>
          <p:cNvPr id="223" name="Google Shape;223;p7"/>
          <p:cNvSpPr txBox="1">
            <a:spLocks noGrp="1"/>
          </p:cNvSpPr>
          <p:nvPr>
            <p:ph type="title"/>
          </p:nvPr>
        </p:nvSpPr>
        <p:spPr>
          <a:xfrm>
            <a:off x="1246134" y="2013855"/>
            <a:ext cx="3128666" cy="2830285"/>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FFFF"/>
              </a:buClr>
              <a:buSzPts val="4800"/>
              <a:buFont typeface="Rockwell"/>
              <a:buNone/>
            </a:pPr>
            <a:r>
              <a:rPr lang="en-US" sz="3600">
                <a:solidFill>
                  <a:srgbClr val="FFFFFF"/>
                </a:solidFill>
              </a:rPr>
              <a:t>COMMUNITY ARCHIVES</a:t>
            </a:r>
            <a:endParaRPr sz="4200"/>
          </a:p>
        </p:txBody>
      </p:sp>
      <p:sp>
        <p:nvSpPr>
          <p:cNvPr id="224" name="Google Shape;224;p7"/>
          <p:cNvSpPr/>
          <p:nvPr/>
        </p:nvSpPr>
        <p:spPr>
          <a:xfrm rot="5400000">
            <a:off x="3502277" y="3388659"/>
            <a:ext cx="3657600" cy="80683"/>
          </a:xfrm>
          <a:prstGeom prst="rect">
            <a:avLst/>
          </a:prstGeom>
          <a:blipFill rotWithShape="1">
            <a:blip r:embed="rId4">
              <a:alphaModFix amt="85000"/>
            </a:blip>
            <a:tile tx="0" ty="-717550" sx="92000" sy="89000" flip="xy" algn="ctr"/>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Rockwell"/>
              <a:ea typeface="Rockwell"/>
              <a:cs typeface="Rockwell"/>
              <a:sym typeface="Rockwell"/>
            </a:endParaRPr>
          </a:p>
        </p:txBody>
      </p:sp>
      <p:sp>
        <p:nvSpPr>
          <p:cNvPr id="225" name="Google Shape;225;p7"/>
          <p:cNvSpPr txBox="1">
            <a:spLocks noGrp="1"/>
          </p:cNvSpPr>
          <p:nvPr>
            <p:ph type="body" idx="1"/>
          </p:nvPr>
        </p:nvSpPr>
        <p:spPr>
          <a:xfrm>
            <a:off x="5555795" y="169333"/>
            <a:ext cx="6150783" cy="6468534"/>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040"/>
              <a:buFont typeface="Arial"/>
              <a:buNone/>
            </a:pPr>
            <a:r>
              <a:rPr lang="en-US" sz="2400" b="1"/>
              <a:t>“…capturing voices and interests beyond the commercial mainstream.”</a:t>
            </a:r>
            <a:endParaRPr sz="1400" b="1"/>
          </a:p>
          <a:p>
            <a:pPr marL="0" lvl="0" indent="0" algn="l" rtl="0">
              <a:lnSpc>
                <a:spcPct val="100000"/>
              </a:lnSpc>
              <a:spcBef>
                <a:spcPts val="600"/>
              </a:spcBef>
              <a:spcAft>
                <a:spcPts val="0"/>
              </a:spcAft>
              <a:buSzPts val="1105"/>
              <a:buFont typeface="Arial"/>
              <a:buNone/>
            </a:pPr>
            <a:r>
              <a:rPr lang="en-US" sz="1300"/>
              <a:t>Coming to Terms: Lessons and Challenges for Community Audio Archiving. (Vancour, 2023)</a:t>
            </a:r>
            <a:endParaRPr/>
          </a:p>
          <a:p>
            <a:pPr marL="0" lvl="0" indent="0" algn="l" rtl="0">
              <a:lnSpc>
                <a:spcPct val="100000"/>
              </a:lnSpc>
              <a:spcBef>
                <a:spcPts val="600"/>
              </a:spcBef>
              <a:spcAft>
                <a:spcPts val="0"/>
              </a:spcAft>
              <a:buSzPts val="1190"/>
              <a:buFont typeface="Arial"/>
              <a:buNone/>
            </a:pPr>
            <a:endParaRPr sz="1400"/>
          </a:p>
          <a:p>
            <a:pPr marL="0" lvl="0" indent="0" algn="l" rtl="0">
              <a:lnSpc>
                <a:spcPct val="90000"/>
              </a:lnSpc>
              <a:spcBef>
                <a:spcPts val="600"/>
              </a:spcBef>
              <a:spcAft>
                <a:spcPts val="0"/>
              </a:spcAft>
              <a:buSzPts val="2040"/>
              <a:buFont typeface="Arial"/>
              <a:buNone/>
            </a:pPr>
            <a:r>
              <a:rPr lang="en-US" sz="2400" b="1"/>
              <a:t>“…a community-based approach…characterized by centering the interests, needs and well-being of a community.” </a:t>
            </a:r>
            <a:endParaRPr/>
          </a:p>
          <a:p>
            <a:pPr marL="0" lvl="0" indent="0" algn="l" rtl="0">
              <a:lnSpc>
                <a:spcPct val="90000"/>
              </a:lnSpc>
              <a:spcBef>
                <a:spcPts val="600"/>
              </a:spcBef>
              <a:spcAft>
                <a:spcPts val="0"/>
              </a:spcAft>
              <a:buSzPts val="1105"/>
              <a:buFont typeface="Arial"/>
              <a:buNone/>
            </a:pPr>
            <a:r>
              <a:rPr lang="en-US" sz="1300"/>
              <a:t>‘A process where we’re all at the table’: community archives challenging dominant modes of archival practice. (Zavala et al., 2017)</a:t>
            </a:r>
            <a:endParaRPr/>
          </a:p>
          <a:p>
            <a:pPr marL="0" lvl="0" indent="0" algn="l" rtl="0">
              <a:lnSpc>
                <a:spcPct val="90000"/>
              </a:lnSpc>
              <a:spcBef>
                <a:spcPts val="600"/>
              </a:spcBef>
              <a:spcAft>
                <a:spcPts val="0"/>
              </a:spcAft>
              <a:buSzPts val="1105"/>
              <a:buFont typeface="Arial"/>
              <a:buNone/>
            </a:pPr>
            <a:endParaRPr sz="1300"/>
          </a:p>
          <a:p>
            <a:pPr marL="0" lvl="0" indent="0" algn="l" rtl="0">
              <a:lnSpc>
                <a:spcPct val="90000"/>
              </a:lnSpc>
              <a:spcBef>
                <a:spcPts val="600"/>
              </a:spcBef>
              <a:spcAft>
                <a:spcPts val="0"/>
              </a:spcAft>
              <a:buSzPts val="2040"/>
              <a:buFont typeface="Arial"/>
              <a:buNone/>
            </a:pPr>
            <a:r>
              <a:rPr lang="en-US" sz="2400" b="1"/>
              <a:t>“…full autonomy from authorized heritage institutions…made up of collections of artifacts assembled predominantly by members of the community.”</a:t>
            </a:r>
            <a:endParaRPr/>
          </a:p>
          <a:p>
            <a:pPr marL="0" lvl="0" indent="0" algn="l" rtl="0">
              <a:lnSpc>
                <a:spcPct val="90000"/>
              </a:lnSpc>
              <a:spcBef>
                <a:spcPts val="600"/>
              </a:spcBef>
              <a:spcAft>
                <a:spcPts val="0"/>
              </a:spcAft>
              <a:buSzPts val="1105"/>
              <a:buFont typeface="Arial"/>
              <a:buNone/>
            </a:pPr>
            <a:r>
              <a:rPr lang="en-US" sz="1300"/>
              <a:t>Do-it-yourself institutions of popular music heritage: the preservation of music’s material past in community archives, museums and halls of fame. (Baker, 2016)</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8"/>
          <p:cNvSpPr txBox="1">
            <a:spLocks noGrp="1"/>
          </p:cNvSpPr>
          <p:nvPr>
            <p:ph type="title"/>
          </p:nvPr>
        </p:nvSpPr>
        <p:spPr>
          <a:xfrm flipH="1">
            <a:off x="8365200" y="181625"/>
            <a:ext cx="3826800" cy="22416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SzPts val="2880"/>
              <a:buFont typeface="Rockwell"/>
              <a:buNone/>
            </a:pPr>
            <a:r>
              <a:rPr lang="en-US" sz="1980"/>
              <a:t>THE CONTINUUM OF COMMUNITY-ENGAGE ARCHIVAL PRAXIS (MATTOCK AND BETTINE, 2023)</a:t>
            </a:r>
            <a:endParaRPr sz="1980"/>
          </a:p>
        </p:txBody>
      </p:sp>
      <p:pic>
        <p:nvPicPr>
          <p:cNvPr id="231" name="Google Shape;231;p8"/>
          <p:cNvPicPr preferRelativeResize="0">
            <a:picLocks noGrp="1"/>
          </p:cNvPicPr>
          <p:nvPr>
            <p:ph type="pic" idx="2"/>
          </p:nvPr>
        </p:nvPicPr>
        <p:blipFill rotWithShape="1">
          <a:blip r:embed="rId3">
            <a:alphaModFix/>
          </a:blip>
          <a:srcRect l="8834" r="8834"/>
          <a:stretch/>
        </p:blipFill>
        <p:spPr>
          <a:xfrm>
            <a:off x="-90311" y="0"/>
            <a:ext cx="8303740" cy="6858000"/>
          </a:xfrm>
          <a:prstGeom prst="rect">
            <a:avLst/>
          </a:prstGeom>
          <a:solidFill>
            <a:srgbClr val="E1DFDF"/>
          </a:solidFill>
          <a:ln>
            <a:noFill/>
          </a:ln>
        </p:spPr>
      </p:pic>
      <p:sp>
        <p:nvSpPr>
          <p:cNvPr id="232" name="Google Shape;232;p8"/>
          <p:cNvSpPr txBox="1">
            <a:spLocks noGrp="1"/>
          </p:cNvSpPr>
          <p:nvPr>
            <p:ph type="body" idx="1"/>
          </p:nvPr>
        </p:nvSpPr>
        <p:spPr>
          <a:xfrm flipH="1">
            <a:off x="8549640" y="2615070"/>
            <a:ext cx="3200400" cy="4124397"/>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100000"/>
              </a:lnSpc>
              <a:spcBef>
                <a:spcPts val="0"/>
              </a:spcBef>
              <a:spcAft>
                <a:spcPts val="0"/>
              </a:spcAft>
              <a:buSzPct val="85000"/>
              <a:buNone/>
            </a:pPr>
            <a:r>
              <a:rPr lang="en-US" sz="2000"/>
              <a:t>“…a multifaceted definition that recognizes the power and authority of the community in the establishment and control of community archives: 1) the archival impulse originates from within the community, 2) the community retains ownership of the archives, and 3) the community maintains control over the preservation, access, and management of the collection”</a:t>
            </a:r>
            <a:endParaRPr sz="2800"/>
          </a:p>
        </p:txBody>
      </p:sp>
      <p:sp>
        <p:nvSpPr>
          <p:cNvPr id="233" name="Google Shape;233;p8"/>
          <p:cNvSpPr txBox="1"/>
          <p:nvPr/>
        </p:nvSpPr>
        <p:spPr>
          <a:xfrm>
            <a:off x="-90311" y="6396335"/>
            <a:ext cx="8071556"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Rockwell"/>
                <a:ea typeface="Rockwell"/>
                <a:cs typeface="Rockwell"/>
                <a:sym typeface="Rockwell"/>
              </a:rPr>
              <a:t>Situating Community Archives Along the Continuum of Community-Engaged Archival Praxis: Autonomy, Independence, and the Archival Impulse. (Mattock and Bettine, 2023)</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7"/>
        <p:cNvGrpSpPr/>
        <p:nvPr/>
      </p:nvGrpSpPr>
      <p:grpSpPr>
        <a:xfrm>
          <a:off x="0" y="0"/>
          <a:ext cx="0" cy="0"/>
          <a:chOff x="0" y="0"/>
          <a:chExt cx="0" cy="0"/>
        </a:xfrm>
      </p:grpSpPr>
      <p:sp>
        <p:nvSpPr>
          <p:cNvPr id="238" name="Google Shape;238;p9"/>
          <p:cNvSpPr txBox="1">
            <a:spLocks noGrp="1"/>
          </p:cNvSpPr>
          <p:nvPr>
            <p:ph type="title"/>
          </p:nvPr>
        </p:nvSpPr>
        <p:spPr>
          <a:xfrm>
            <a:off x="1069848" y="484632"/>
            <a:ext cx="10058400" cy="160934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5400"/>
              <a:buFont typeface="Rockwell"/>
              <a:buNone/>
            </a:pPr>
            <a:r>
              <a:rPr lang="en-US"/>
              <a:t>PUNKPEDAGOGY.COM AND ZINE ARCHIVES</a:t>
            </a:r>
            <a:endParaRPr/>
          </a:p>
        </p:txBody>
      </p:sp>
      <p:sp>
        <p:nvSpPr>
          <p:cNvPr id="239" name="Google Shape;239;p9"/>
          <p:cNvSpPr/>
          <p:nvPr/>
        </p:nvSpPr>
        <p:spPr>
          <a:xfrm>
            <a:off x="1066800" y="2013293"/>
            <a:ext cx="10058400" cy="80683"/>
          </a:xfrm>
          <a:prstGeom prst="rect">
            <a:avLst/>
          </a:prstGeom>
          <a:blipFill rotWithShape="1">
            <a:blip r:embed="rId3">
              <a:alphaModFix amt="85000"/>
            </a:blip>
            <a:tile tx="0" ty="-762000" sx="92000" sy="89000" flip="xy" algn="ctr"/>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graphicFrame>
        <p:nvGraphicFramePr>
          <p:cNvPr id="240" name="Google Shape;240;p9"/>
          <p:cNvGraphicFramePr/>
          <p:nvPr/>
        </p:nvGraphicFramePr>
        <p:xfrm>
          <a:off x="1901351" y="2385390"/>
          <a:ext cx="3000000" cy="3000000"/>
        </p:xfrm>
        <a:graphic>
          <a:graphicData uri="http://schemas.openxmlformats.org/drawingml/2006/table">
            <a:tbl>
              <a:tblPr firstRow="1" bandRow="1">
                <a:noFill/>
                <a:tableStyleId>{BF8690EA-292A-4023-A122-703D841F4958}</a:tableStyleId>
              </a:tblPr>
              <a:tblGrid>
                <a:gridCol w="1307950">
                  <a:extLst>
                    <a:ext uri="{9D8B030D-6E8A-4147-A177-3AD203B41FA5}">
                      <a16:colId xmlns:a16="http://schemas.microsoft.com/office/drawing/2014/main" val="20000"/>
                    </a:ext>
                  </a:extLst>
                </a:gridCol>
                <a:gridCol w="7087700">
                  <a:extLst>
                    <a:ext uri="{9D8B030D-6E8A-4147-A177-3AD203B41FA5}">
                      <a16:colId xmlns:a16="http://schemas.microsoft.com/office/drawing/2014/main" val="20001"/>
                    </a:ext>
                  </a:extLst>
                </a:gridCol>
              </a:tblGrid>
              <a:tr h="723575">
                <a:tc>
                  <a:txBody>
                    <a:bodyPr/>
                    <a:lstStyle/>
                    <a:p>
                      <a:pPr marL="0" marR="0" lvl="0" indent="0" algn="ctr" rtl="0">
                        <a:spcBef>
                          <a:spcPts val="0"/>
                        </a:spcBef>
                        <a:spcAft>
                          <a:spcPts val="0"/>
                        </a:spcAft>
                        <a:buClr>
                          <a:schemeClr val="dk1"/>
                        </a:buClr>
                        <a:buSzPts val="2900"/>
                        <a:buFont typeface="Rockwell"/>
                        <a:buNone/>
                      </a:pPr>
                      <a:r>
                        <a:rPr lang="en-US" sz="2900" b="1" u="none" strike="noStrike" cap="none">
                          <a:solidFill>
                            <a:schemeClr val="dk1"/>
                          </a:solidFill>
                        </a:rPr>
                        <a:t>01</a:t>
                      </a:r>
                      <a:endParaRPr/>
                    </a:p>
                  </a:txBody>
                  <a:tcPr marL="124275" marR="124275" marT="124275" marB="124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800"/>
                        <a:buFont typeface="Rockwell"/>
                        <a:buNone/>
                      </a:pPr>
                      <a:r>
                        <a:rPr lang="en-US" sz="1800" b="0" u="none" strike="noStrike" cap="none">
                          <a:solidFill>
                            <a:schemeClr val="dk1"/>
                          </a:solidFill>
                        </a:rPr>
                        <a:t>The scope of “punk”</a:t>
                      </a:r>
                      <a:endParaRPr/>
                    </a:p>
                  </a:txBody>
                  <a:tcPr marL="124275" marR="124275" marT="124275" marB="124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723575">
                <a:tc>
                  <a:txBody>
                    <a:bodyPr/>
                    <a:lstStyle/>
                    <a:p>
                      <a:pPr marL="0" marR="0" lvl="0" indent="0" algn="ctr" rtl="0">
                        <a:spcBef>
                          <a:spcPts val="0"/>
                        </a:spcBef>
                        <a:spcAft>
                          <a:spcPts val="0"/>
                        </a:spcAft>
                        <a:buClr>
                          <a:schemeClr val="dk1"/>
                        </a:buClr>
                        <a:buSzPts val="2900"/>
                        <a:buFont typeface="Rockwell"/>
                        <a:buNone/>
                      </a:pPr>
                      <a:r>
                        <a:rPr lang="en-US" sz="2900" b="1" u="none" strike="noStrike" cap="none">
                          <a:solidFill>
                            <a:schemeClr val="dk1"/>
                          </a:solidFill>
                        </a:rPr>
                        <a:t>02</a:t>
                      </a:r>
                      <a:endParaRPr/>
                    </a:p>
                  </a:txBody>
                  <a:tcPr marL="124275" marR="124275" marT="124275" marB="124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Rockwell"/>
                        <a:buNone/>
                      </a:pPr>
                      <a:r>
                        <a:rPr lang="en-US" sz="1800" b="0" u="none" strike="noStrike" cap="none">
                          <a:solidFill>
                            <a:schemeClr val="dk1"/>
                          </a:solidFill>
                        </a:rPr>
                        <a:t>Zines as a mode of affection and communication</a:t>
                      </a:r>
                      <a:endParaRPr/>
                    </a:p>
                  </a:txBody>
                  <a:tcPr marL="124275" marR="124275" marT="124275" marB="124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723575">
                <a:tc>
                  <a:txBody>
                    <a:bodyPr/>
                    <a:lstStyle/>
                    <a:p>
                      <a:pPr marL="0" marR="0" lvl="0" indent="0" algn="ctr" rtl="0">
                        <a:spcBef>
                          <a:spcPts val="0"/>
                        </a:spcBef>
                        <a:spcAft>
                          <a:spcPts val="0"/>
                        </a:spcAft>
                        <a:buClr>
                          <a:schemeClr val="dk1"/>
                        </a:buClr>
                        <a:buSzPts val="2900"/>
                        <a:buFont typeface="Rockwell"/>
                        <a:buNone/>
                      </a:pPr>
                      <a:r>
                        <a:rPr lang="en-US" sz="2900" b="1" u="none" strike="noStrike" cap="none">
                          <a:solidFill>
                            <a:schemeClr val="dk1"/>
                          </a:solidFill>
                        </a:rPr>
                        <a:t>03</a:t>
                      </a:r>
                      <a:endParaRPr/>
                    </a:p>
                  </a:txBody>
                  <a:tcPr marL="124275" marR="124275" marT="124275" marB="124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800"/>
                        <a:buFont typeface="Rockwell"/>
                        <a:buNone/>
                      </a:pPr>
                      <a:r>
                        <a:rPr lang="en-US" sz="1800" b="0" u="none" strike="noStrike" cap="none">
                          <a:solidFill>
                            <a:schemeClr val="dk1"/>
                          </a:solidFill>
                        </a:rPr>
                        <a:t>The intention of a zine</a:t>
                      </a:r>
                      <a:endParaRPr/>
                    </a:p>
                  </a:txBody>
                  <a:tcPr marL="124275" marR="124275" marT="124275" marB="124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723575">
                <a:tc>
                  <a:txBody>
                    <a:bodyPr/>
                    <a:lstStyle/>
                    <a:p>
                      <a:pPr marL="0" marR="0" lvl="0" indent="0" algn="ctr" rtl="0">
                        <a:spcBef>
                          <a:spcPts val="0"/>
                        </a:spcBef>
                        <a:spcAft>
                          <a:spcPts val="0"/>
                        </a:spcAft>
                        <a:buClr>
                          <a:schemeClr val="dk1"/>
                        </a:buClr>
                        <a:buSzPts val="2900"/>
                        <a:buFont typeface="Rockwell"/>
                        <a:buNone/>
                      </a:pPr>
                      <a:r>
                        <a:rPr lang="en-US" sz="2900" b="1" u="none" strike="noStrike" cap="none">
                          <a:solidFill>
                            <a:schemeClr val="dk1"/>
                          </a:solidFill>
                        </a:rPr>
                        <a:t>04</a:t>
                      </a:r>
                      <a:endParaRPr/>
                    </a:p>
                  </a:txBody>
                  <a:tcPr marL="124275" marR="124275" marT="124275" marB="124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Rockwell"/>
                        <a:buNone/>
                      </a:pPr>
                      <a:r>
                        <a:rPr lang="en-US" sz="1800" b="0" u="none" strike="noStrike" cap="none">
                          <a:solidFill>
                            <a:schemeClr val="dk1"/>
                          </a:solidFill>
                        </a:rPr>
                        <a:t>Responsibility to community</a:t>
                      </a:r>
                      <a:endParaRPr/>
                    </a:p>
                  </a:txBody>
                  <a:tcPr marL="124275" marR="124275" marT="124275" marB="124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723575">
                <a:tc>
                  <a:txBody>
                    <a:bodyPr/>
                    <a:lstStyle/>
                    <a:p>
                      <a:pPr marL="0" marR="0" lvl="0" indent="0" algn="ctr" rtl="0">
                        <a:spcBef>
                          <a:spcPts val="0"/>
                        </a:spcBef>
                        <a:spcAft>
                          <a:spcPts val="0"/>
                        </a:spcAft>
                        <a:buClr>
                          <a:schemeClr val="dk1"/>
                        </a:buClr>
                        <a:buSzPts val="2900"/>
                        <a:buFont typeface="Rockwell"/>
                        <a:buNone/>
                      </a:pPr>
                      <a:r>
                        <a:rPr lang="en-US" sz="2900" b="1" u="none" strike="noStrike" cap="none">
                          <a:solidFill>
                            <a:schemeClr val="dk1"/>
                          </a:solidFill>
                        </a:rPr>
                        <a:t>05</a:t>
                      </a:r>
                      <a:endParaRPr/>
                    </a:p>
                  </a:txBody>
                  <a:tcPr marL="124275" marR="124275" marT="124275" marB="124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Rockwell"/>
                        <a:buNone/>
                      </a:pPr>
                      <a:r>
                        <a:rPr lang="en-US" sz="1800" b="0" u="none" strike="noStrike" cap="none">
                          <a:solidFill>
                            <a:schemeClr val="dk1"/>
                          </a:solidFill>
                        </a:rPr>
                        <a:t>Punk’s not dead</a:t>
                      </a:r>
                      <a:endParaRPr/>
                    </a:p>
                  </a:txBody>
                  <a:tcPr marL="124275" marR="124275" marT="124275" marB="124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241" name="Google Shape;241;p9"/>
          <p:cNvSpPr txBox="1"/>
          <p:nvPr/>
        </p:nvSpPr>
        <p:spPr>
          <a:xfrm>
            <a:off x="0" y="6373368"/>
            <a:ext cx="9889067"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Rockwell"/>
                <a:ea typeface="Rockwell"/>
                <a:cs typeface="Rockwell"/>
                <a:sym typeface="Rockwell"/>
              </a:rPr>
              <a:t>Archiving</a:t>
            </a:r>
            <a:r>
              <a:rPr lang="en-US" sz="1400" b="1">
                <a:solidFill>
                  <a:schemeClr val="dk1"/>
                </a:solidFill>
                <a:latin typeface="Rockwell"/>
                <a:ea typeface="Rockwell"/>
                <a:cs typeface="Rockwell"/>
                <a:sym typeface="Rockwell"/>
              </a:rPr>
              <a:t> </a:t>
            </a:r>
            <a:r>
              <a:rPr lang="en-US" sz="1400">
                <a:solidFill>
                  <a:schemeClr val="dk1"/>
                </a:solidFill>
                <a:latin typeface="Rockwell"/>
                <a:ea typeface="Rockwell"/>
                <a:cs typeface="Rockwell"/>
                <a:sym typeface="Rockwell"/>
              </a:rPr>
              <a:t>Punk</a:t>
            </a:r>
            <a:r>
              <a:rPr lang="en-US" sz="1400" b="1">
                <a:solidFill>
                  <a:schemeClr val="dk1"/>
                </a:solidFill>
                <a:latin typeface="Rockwell"/>
                <a:ea typeface="Rockwell"/>
                <a:cs typeface="Rockwell"/>
                <a:sym typeface="Rockwell"/>
              </a:rPr>
              <a:t> </a:t>
            </a:r>
            <a:r>
              <a:rPr lang="en-US" sz="1400">
                <a:solidFill>
                  <a:schemeClr val="dk1"/>
                </a:solidFill>
                <a:latin typeface="Rockwell"/>
                <a:ea typeface="Rockwell"/>
                <a:cs typeface="Rockwell"/>
                <a:sym typeface="Rockwell"/>
              </a:rPr>
              <a:t>Zines (Grinnell et al., 2018). Including contributions from George Grinnell, Francesca Gimson, Britt MacKenzie-Dale, Anne Claret, Lea Rose Sebastianis, K.G., and Stephanie Erickson.</a:t>
            </a:r>
            <a:endParaRPr/>
          </a:p>
        </p:txBody>
      </p:sp>
    </p:spTree>
  </p:cSld>
  <p:clrMapOvr>
    <a:masterClrMapping/>
  </p:clrMapOvr>
</p:sld>
</file>

<file path=ppt/theme/theme1.xml><?xml version="1.0" encoding="utf-8"?>
<a:theme xmlns:a="http://schemas.openxmlformats.org/drawingml/2006/main" name="Wood Type">
  <a:themeElements>
    <a:clrScheme name="Wood Type">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1999</Words>
  <Application>Microsoft Macintosh PowerPoint</Application>
  <PresentationFormat>Widescreen</PresentationFormat>
  <Paragraphs>163</Paragraphs>
  <Slides>17</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Noto Sans Symbols</vt:lpstr>
      <vt:lpstr>Rockwell</vt:lpstr>
      <vt:lpstr>Wood Type</vt:lpstr>
      <vt:lpstr>“I’D RATHER STAY FOREVER”</vt:lpstr>
      <vt:lpstr>PowerPoint Presentation</vt:lpstr>
      <vt:lpstr>BACKGROUND  VERMONT DIY SCENE AND BIGHEAVYWORLD</vt:lpstr>
      <vt:lpstr>DIY/PUNK EPHEMERA</vt:lpstr>
      <vt:lpstr>INITIAL RESEARCH “WHERE THERE ONCE WAS A RIOT” LITERATURE REVIEW</vt:lpstr>
      <vt:lpstr>DO ARCHIVES HONOR PUNK IDEOLOGY?</vt:lpstr>
      <vt:lpstr>COMMUNITY ARCHIVES</vt:lpstr>
      <vt:lpstr>THE CONTINUUM OF COMMUNITY-ENGAGE ARCHIVAL PRAXIS (MATTOCK AND BETTINE, 2023)</vt:lpstr>
      <vt:lpstr>PUNKPEDAGOGY.COM AND ZINE ARCHIVES</vt:lpstr>
      <vt:lpstr>CREATING A PUNK ZINE ARCHIVE  WHO AM I WITHIN THE COMMUNITY?</vt:lpstr>
      <vt:lpstr>STRUCTURAL PARAMETERS</vt:lpstr>
      <vt:lpstr>KEY CASE STUDIES</vt:lpstr>
      <vt:lpstr>MASSACHUSETTS FLYER ARCHIVE</vt:lpstr>
      <vt:lpstr>RAPID FIRE MAGAZINE, 1988</vt:lpstr>
      <vt:lpstr>WHAT COMES NEXT?</vt:lpstr>
      <vt:lpstr>WORKS CITED</vt:lpstr>
      <vt:lpstr>WORKS CITED (CONTINUED)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 RATHER STAY FOREVER”</dc:title>
  <dc:creator>Lauren Sky</dc:creator>
  <cp:lastModifiedBy>Emily Colucci</cp:lastModifiedBy>
  <cp:revision>1</cp:revision>
  <dcterms:created xsi:type="dcterms:W3CDTF">2026-04-13T16:52:59Z</dcterms:created>
  <dcterms:modified xsi:type="dcterms:W3CDTF">2026-06-22T14:46:00Z</dcterms:modified>
</cp:coreProperties>
</file>